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0" r:id="rId1"/>
  </p:sldMasterIdLst>
  <p:notesMasterIdLst>
    <p:notesMasterId r:id="rId34"/>
  </p:notesMasterIdLst>
  <p:handoutMasterIdLst>
    <p:handoutMasterId r:id="rId35"/>
  </p:handoutMasterIdLst>
  <p:sldIdLst>
    <p:sldId id="285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2" r:id="rId15"/>
    <p:sldId id="299" r:id="rId16"/>
    <p:sldId id="300" r:id="rId17"/>
    <p:sldId id="301" r:id="rId18"/>
    <p:sldId id="286" r:id="rId19"/>
    <p:sldId id="258" r:id="rId20"/>
    <p:sldId id="279" r:id="rId21"/>
    <p:sldId id="280" r:id="rId22"/>
    <p:sldId id="281" r:id="rId23"/>
    <p:sldId id="282" r:id="rId24"/>
    <p:sldId id="284" r:id="rId25"/>
    <p:sldId id="283" r:id="rId26"/>
    <p:sldId id="274" r:id="rId27"/>
    <p:sldId id="276" r:id="rId28"/>
    <p:sldId id="278" r:id="rId29"/>
    <p:sldId id="277" r:id="rId30"/>
    <p:sldId id="275" r:id="rId31"/>
    <p:sldId id="269" r:id="rId32"/>
    <p:sldId id="27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1B3059C-912D-354D-AB60-FCE6ED926A04}">
          <p14:sldIdLst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2"/>
            <p14:sldId id="299"/>
            <p14:sldId id="300"/>
            <p14:sldId id="301"/>
            <p14:sldId id="286"/>
            <p14:sldId id="258"/>
            <p14:sldId id="279"/>
            <p14:sldId id="280"/>
            <p14:sldId id="281"/>
            <p14:sldId id="282"/>
            <p14:sldId id="284"/>
            <p14:sldId id="283"/>
            <p14:sldId id="274"/>
            <p14:sldId id="276"/>
            <p14:sldId id="278"/>
            <p14:sldId id="277"/>
            <p14:sldId id="275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F"/>
    <a:srgbClr val="30A137"/>
    <a:srgbClr val="198548"/>
    <a:srgbClr val="70AD47"/>
    <a:srgbClr val="16854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C433D-A0B3-4DF0-9F1A-06AE63F42792}" v="154" dt="2021-01-23T00:16:45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6" autoAdjust="0"/>
    <p:restoredTop sz="80090" autoAdjust="0"/>
  </p:normalViewPr>
  <p:slideViewPr>
    <p:cSldViewPr snapToGrid="0">
      <p:cViewPr varScale="1">
        <p:scale>
          <a:sx n="64" d="100"/>
          <a:sy n="64" d="100"/>
        </p:scale>
        <p:origin x="78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eng" userId="6adfe72c48f0cee3" providerId="LiveId" clId="{352C433D-A0B3-4DF0-9F1A-06AE63F42792}"/>
    <pc:docChg chg="undo redo custSel mod addSld delSld modSld sldOrd modMainMaster modSection">
      <pc:chgData name="Alex Cheng" userId="6adfe72c48f0cee3" providerId="LiveId" clId="{352C433D-A0B3-4DF0-9F1A-06AE63F42792}" dt="2021-01-23T00:33:00.016" v="1400" actId="20577"/>
      <pc:docMkLst>
        <pc:docMk/>
      </pc:docMkLst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553245210" sldId="257"/>
        </pc:sldMkLst>
      </pc:sldChg>
      <pc:sldChg chg="modSp mod">
        <pc:chgData name="Alex Cheng" userId="6adfe72c48f0cee3" providerId="LiveId" clId="{352C433D-A0B3-4DF0-9F1A-06AE63F42792}" dt="2021-01-22T01:45:20.813" v="536" actId="20577"/>
        <pc:sldMkLst>
          <pc:docMk/>
          <pc:sldMk cId="1994478261" sldId="258"/>
        </pc:sldMkLst>
        <pc:spChg chg="mod">
          <ac:chgData name="Alex Cheng" userId="6adfe72c48f0cee3" providerId="LiveId" clId="{352C433D-A0B3-4DF0-9F1A-06AE63F42792}" dt="2021-01-22T00:22:24.984" v="42" actId="20577"/>
          <ac:spMkLst>
            <pc:docMk/>
            <pc:sldMk cId="1994478261" sldId="258"/>
            <ac:spMk id="4" creationId="{CBFBBAC8-BA56-47DF-A623-0A4EEF826DEE}"/>
          </ac:spMkLst>
        </pc:spChg>
        <pc:spChg chg="mod">
          <ac:chgData name="Alex Cheng" userId="6adfe72c48f0cee3" providerId="LiveId" clId="{352C433D-A0B3-4DF0-9F1A-06AE63F42792}" dt="2021-01-22T01:45:20.813" v="536" actId="20577"/>
          <ac:spMkLst>
            <pc:docMk/>
            <pc:sldMk cId="1994478261" sldId="258"/>
            <ac:spMk id="5" creationId="{54340CCC-99B0-4CC8-923C-8CA46B2B4443}"/>
          </ac:spMkLst>
        </pc:spChg>
      </pc:sldChg>
      <pc:sldChg chg="ord">
        <pc:chgData name="Alex Cheng" userId="6adfe72c48f0cee3" providerId="LiveId" clId="{352C433D-A0B3-4DF0-9F1A-06AE63F42792}" dt="2021-01-22T03:40:54.280" v="538"/>
        <pc:sldMkLst>
          <pc:docMk/>
          <pc:sldMk cId="2486878669" sldId="269"/>
        </pc:sldMkLst>
      </pc:sldChg>
      <pc:sldChg chg="modSp mod">
        <pc:chgData name="Alex Cheng" userId="6adfe72c48f0cee3" providerId="LiveId" clId="{352C433D-A0B3-4DF0-9F1A-06AE63F42792}" dt="2021-01-22T00:22:17.735" v="30" actId="20577"/>
        <pc:sldMkLst>
          <pc:docMk/>
          <pc:sldMk cId="2977607504" sldId="270"/>
        </pc:sldMkLst>
        <pc:spChg chg="mod">
          <ac:chgData name="Alex Cheng" userId="6adfe72c48f0cee3" providerId="LiveId" clId="{352C433D-A0B3-4DF0-9F1A-06AE63F42792}" dt="2021-01-22T00:22:09.624" v="9" actId="20577"/>
          <ac:spMkLst>
            <pc:docMk/>
            <pc:sldMk cId="2977607504" sldId="270"/>
            <ac:spMk id="4" creationId="{FB478F71-48CE-456B-921B-A2C0EB3272AB}"/>
          </ac:spMkLst>
        </pc:spChg>
        <pc:spChg chg="mod">
          <ac:chgData name="Alex Cheng" userId="6adfe72c48f0cee3" providerId="LiveId" clId="{352C433D-A0B3-4DF0-9F1A-06AE63F42792}" dt="2021-01-22T00:22:17.735" v="30" actId="20577"/>
          <ac:spMkLst>
            <pc:docMk/>
            <pc:sldMk cId="2977607504" sldId="270"/>
            <ac:spMk id="5" creationId="{A9D790E5-C0AD-43CD-9CAA-007671BAF99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423019078" sldId="271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059968170" sldId="272"/>
        </pc:sldMkLst>
      </pc:sldChg>
      <pc:sldChg chg="addSp delSp modSp mod modClrScheme chgLayout">
        <pc:chgData name="Alex Cheng" userId="6adfe72c48f0cee3" providerId="LiveId" clId="{352C433D-A0B3-4DF0-9F1A-06AE63F42792}" dt="2021-01-22T11:57:05.271" v="564" actId="1076"/>
        <pc:sldMkLst>
          <pc:docMk/>
          <pc:sldMk cId="3925417091" sldId="273"/>
        </pc:sldMkLst>
        <pc:spChg chg="mod ord">
          <ac:chgData name="Alex Cheng" userId="6adfe72c48f0cee3" providerId="LiveId" clId="{352C433D-A0B3-4DF0-9F1A-06AE63F42792}" dt="2021-01-22T01:44:56.227" v="531" actId="404"/>
          <ac:spMkLst>
            <pc:docMk/>
            <pc:sldMk cId="3925417091" sldId="273"/>
            <ac:spMk id="2" creationId="{E7BA52B6-4CE8-4103-BB94-976C7298BD56}"/>
          </ac:spMkLst>
        </pc:spChg>
        <pc:spChg chg="del">
          <ac:chgData name="Alex Cheng" userId="6adfe72c48f0cee3" providerId="LiveId" clId="{352C433D-A0B3-4DF0-9F1A-06AE63F42792}" dt="2021-01-22T00:32:08.203" v="355" actId="478"/>
          <ac:spMkLst>
            <pc:docMk/>
            <pc:sldMk cId="3925417091" sldId="273"/>
            <ac:spMk id="3" creationId="{6AFD2EA9-D9EA-4934-9C75-32B7A72551A3}"/>
          </ac:spMkLst>
        </pc:spChg>
        <pc:spChg chg="add mod">
          <ac:chgData name="Alex Cheng" userId="6adfe72c48f0cee3" providerId="LiveId" clId="{352C433D-A0B3-4DF0-9F1A-06AE63F42792}" dt="2021-01-22T11:56:53.863" v="560" actId="207"/>
          <ac:spMkLst>
            <pc:docMk/>
            <pc:sldMk cId="3925417091" sldId="273"/>
            <ac:spMk id="3" creationId="{FFB7339F-95F2-4BAF-A24D-1341890F5E2D}"/>
          </ac:spMkLst>
        </pc:spChg>
        <pc:spChg chg="add mod">
          <ac:chgData name="Alex Cheng" userId="6adfe72c48f0cee3" providerId="LiveId" clId="{352C433D-A0B3-4DF0-9F1A-06AE63F42792}" dt="2021-01-22T01:28:06.949" v="492" actId="20577"/>
          <ac:spMkLst>
            <pc:docMk/>
            <pc:sldMk cId="3925417091" sldId="273"/>
            <ac:spMk id="4" creationId="{81BB4C0D-9302-4847-AD9F-3090E60CB900}"/>
          </ac:spMkLst>
        </pc:spChg>
        <pc:spChg chg="add mod">
          <ac:chgData name="Alex Cheng" userId="6adfe72c48f0cee3" providerId="LiveId" clId="{352C433D-A0B3-4DF0-9F1A-06AE63F42792}" dt="2021-01-22T01:32:12.877" v="505" actId="1076"/>
          <ac:spMkLst>
            <pc:docMk/>
            <pc:sldMk cId="3925417091" sldId="273"/>
            <ac:spMk id="5" creationId="{55D9AC1A-489D-43C3-B67A-19AB35DE5AFF}"/>
          </ac:spMkLst>
        </pc:spChg>
        <pc:spChg chg="add mod">
          <ac:chgData name="Alex Cheng" userId="6adfe72c48f0cee3" providerId="LiveId" clId="{352C433D-A0B3-4DF0-9F1A-06AE63F42792}" dt="2021-01-22T01:27:24.477" v="469" actId="1076"/>
          <ac:spMkLst>
            <pc:docMk/>
            <pc:sldMk cId="3925417091" sldId="273"/>
            <ac:spMk id="6" creationId="{BAE31E7B-FBB4-419E-84EB-64E35B7CE8D6}"/>
          </ac:spMkLst>
        </pc:spChg>
        <pc:spChg chg="add mod">
          <ac:chgData name="Alex Cheng" userId="6adfe72c48f0cee3" providerId="LiveId" clId="{352C433D-A0B3-4DF0-9F1A-06AE63F42792}" dt="2021-01-22T11:56:32.311" v="558" actId="20577"/>
          <ac:spMkLst>
            <pc:docMk/>
            <pc:sldMk cId="3925417091" sldId="273"/>
            <ac:spMk id="11" creationId="{5625FCCE-5C63-47DC-95FC-3934928F5803}"/>
          </ac:spMkLst>
        </pc:spChg>
        <pc:spChg chg="add mod">
          <ac:chgData name="Alex Cheng" userId="6adfe72c48f0cee3" providerId="LiveId" clId="{352C433D-A0B3-4DF0-9F1A-06AE63F42792}" dt="2021-01-22T11:56:55.511" v="561"/>
          <ac:spMkLst>
            <pc:docMk/>
            <pc:sldMk cId="3925417091" sldId="273"/>
            <ac:spMk id="12" creationId="{D0A96DEA-BDC0-47AC-BCD3-56C318339BCE}"/>
          </ac:spMkLst>
        </pc:spChg>
        <pc:spChg chg="add mod">
          <ac:chgData name="Alex Cheng" userId="6adfe72c48f0cee3" providerId="LiveId" clId="{352C433D-A0B3-4DF0-9F1A-06AE63F42792}" dt="2021-01-22T11:56:56.605" v="562"/>
          <ac:spMkLst>
            <pc:docMk/>
            <pc:sldMk cId="3925417091" sldId="273"/>
            <ac:spMk id="13" creationId="{20B6316C-B4D1-4093-A7AE-D1C3676B311E}"/>
          </ac:spMkLst>
        </pc:spChg>
        <pc:spChg chg="add mod">
          <ac:chgData name="Alex Cheng" userId="6adfe72c48f0cee3" providerId="LiveId" clId="{352C433D-A0B3-4DF0-9F1A-06AE63F42792}" dt="2021-01-22T11:56:09.645" v="539" actId="1076"/>
          <ac:spMkLst>
            <pc:docMk/>
            <pc:sldMk cId="3925417091" sldId="273"/>
            <ac:spMk id="14" creationId="{28B51616-BA80-4CC6-9EFD-2A03EF64F6CA}"/>
          </ac:spMkLst>
        </pc:spChg>
        <pc:spChg chg="add mod">
          <ac:chgData name="Alex Cheng" userId="6adfe72c48f0cee3" providerId="LiveId" clId="{352C433D-A0B3-4DF0-9F1A-06AE63F42792}" dt="2021-01-22T11:57:05.271" v="564" actId="1076"/>
          <ac:spMkLst>
            <pc:docMk/>
            <pc:sldMk cId="3925417091" sldId="273"/>
            <ac:spMk id="15" creationId="{EB08BA80-9061-4028-B6DE-355E7F604A43}"/>
          </ac:spMkLst>
        </pc:spChg>
        <pc:picChg chg="add mod">
          <ac:chgData name="Alex Cheng" userId="6adfe72c48f0cee3" providerId="LiveId" clId="{352C433D-A0B3-4DF0-9F1A-06AE63F42792}" dt="2021-01-22T01:27:05.565" v="458" actId="1076"/>
          <ac:picMkLst>
            <pc:docMk/>
            <pc:sldMk cId="3925417091" sldId="273"/>
            <ac:picMk id="8" creationId="{E6A32D9A-9591-427B-8C3E-A28C2EA4CCB2}"/>
          </ac:picMkLst>
        </pc:picChg>
        <pc:picChg chg="add mod">
          <ac:chgData name="Alex Cheng" userId="6adfe72c48f0cee3" providerId="LiveId" clId="{352C433D-A0B3-4DF0-9F1A-06AE63F42792}" dt="2021-01-22T01:30:52.915" v="494" actId="1076"/>
          <ac:picMkLst>
            <pc:docMk/>
            <pc:sldMk cId="3925417091" sldId="273"/>
            <ac:picMk id="10" creationId="{EBCF2581-3451-4B41-9AC7-9BCA1E8A34D9}"/>
          </ac:picMkLst>
        </pc:picChg>
        <pc:picChg chg="add del mod">
          <ac:chgData name="Alex Cheng" userId="6adfe72c48f0cee3" providerId="LiveId" clId="{352C433D-A0B3-4DF0-9F1A-06AE63F42792}" dt="2021-01-22T01:31:26.327" v="498" actId="478"/>
          <ac:picMkLst>
            <pc:docMk/>
            <pc:sldMk cId="3925417091" sldId="273"/>
            <ac:picMk id="1026" creationId="{E64C3BC5-ED12-4284-89FE-AB0ADEE61DCD}"/>
          </ac:picMkLst>
        </pc:picChg>
        <pc:picChg chg="add del">
          <ac:chgData name="Alex Cheng" userId="6adfe72c48f0cee3" providerId="LiveId" clId="{352C433D-A0B3-4DF0-9F1A-06AE63F42792}" dt="2021-01-22T01:31:47.724" v="500"/>
          <ac:picMkLst>
            <pc:docMk/>
            <pc:sldMk cId="3925417091" sldId="273"/>
            <ac:picMk id="1028" creationId="{D4B87821-BA5F-45B0-8F20-BA2B46957AE2}"/>
          </ac:picMkLst>
        </pc:picChg>
        <pc:picChg chg="add mod">
          <ac:chgData name="Alex Cheng" userId="6adfe72c48f0cee3" providerId="LiveId" clId="{352C433D-A0B3-4DF0-9F1A-06AE63F42792}" dt="2021-01-22T01:32:08.407" v="504" actId="1076"/>
          <ac:picMkLst>
            <pc:docMk/>
            <pc:sldMk cId="3925417091" sldId="273"/>
            <ac:picMk id="1030" creationId="{ABD58928-599D-4A4D-8C1D-1BDD46F99A2D}"/>
          </ac:picMkLst>
        </pc:picChg>
      </pc:sldChg>
      <pc:sldChg chg="modSp new mod modNotesTx">
        <pc:chgData name="Alex Cheng" userId="6adfe72c48f0cee3" providerId="LiveId" clId="{352C433D-A0B3-4DF0-9F1A-06AE63F42792}" dt="2021-01-22T13:06:21.434" v="615"/>
        <pc:sldMkLst>
          <pc:docMk/>
          <pc:sldMk cId="1165177358" sldId="274"/>
        </pc:sldMkLst>
        <pc:spChg chg="mod">
          <ac:chgData name="Alex Cheng" userId="6adfe72c48f0cee3" providerId="LiveId" clId="{352C433D-A0B3-4DF0-9F1A-06AE63F42792}" dt="2021-01-22T13:04:05.886" v="583" actId="20577"/>
          <ac:spMkLst>
            <pc:docMk/>
            <pc:sldMk cId="1165177358" sldId="274"/>
            <ac:spMk id="2" creationId="{A8C82D68-E922-4344-BE95-EA23D784E1C4}"/>
          </ac:spMkLst>
        </pc:spChg>
        <pc:spChg chg="mod">
          <ac:chgData name="Alex Cheng" userId="6adfe72c48f0cee3" providerId="LiveId" clId="{352C433D-A0B3-4DF0-9F1A-06AE63F42792}" dt="2021-01-22T13:04:19.080" v="614" actId="20577"/>
          <ac:spMkLst>
            <pc:docMk/>
            <pc:sldMk cId="1165177358" sldId="274"/>
            <ac:spMk id="3" creationId="{E7389F98-27D0-438A-B3DC-9D7EBC4FD874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939793415" sldId="274"/>
        </pc:sldMkLst>
      </pc:sldChg>
      <pc:sldChg chg="addSp delSp modSp new mod">
        <pc:chgData name="Alex Cheng" userId="6adfe72c48f0cee3" providerId="LiveId" clId="{352C433D-A0B3-4DF0-9F1A-06AE63F42792}" dt="2021-01-22T14:05:40.209" v="621" actId="20577"/>
        <pc:sldMkLst>
          <pc:docMk/>
          <pc:sldMk cId="1896762530" sldId="275"/>
        </pc:sldMkLst>
        <pc:spChg chg="mod">
          <ac:chgData name="Alex Cheng" userId="6adfe72c48f0cee3" providerId="LiveId" clId="{352C433D-A0B3-4DF0-9F1A-06AE63F42792}" dt="2021-01-22T14:05:40.209" v="621" actId="20577"/>
          <ac:spMkLst>
            <pc:docMk/>
            <pc:sldMk cId="1896762530" sldId="275"/>
            <ac:spMk id="2" creationId="{ADE365C2-C3A7-4177-AE95-5451C3907007}"/>
          </ac:spMkLst>
        </pc:spChg>
        <pc:spChg chg="del">
          <ac:chgData name="Alex Cheng" userId="6adfe72c48f0cee3" providerId="LiveId" clId="{352C433D-A0B3-4DF0-9F1A-06AE63F42792}" dt="2021-01-22T14:05:37.704" v="617" actId="22"/>
          <ac:spMkLst>
            <pc:docMk/>
            <pc:sldMk cId="1896762530" sldId="275"/>
            <ac:spMk id="3" creationId="{1D51B4C1-5F4C-4F99-96A0-19B51EC13D34}"/>
          </ac:spMkLst>
        </pc:spChg>
        <pc:picChg chg="add mod ord">
          <ac:chgData name="Alex Cheng" userId="6adfe72c48f0cee3" providerId="LiveId" clId="{352C433D-A0B3-4DF0-9F1A-06AE63F42792}" dt="2021-01-22T14:05:37.704" v="617" actId="22"/>
          <ac:picMkLst>
            <pc:docMk/>
            <pc:sldMk cId="1896762530" sldId="275"/>
            <ac:picMk id="5" creationId="{B7CD3781-7BF4-4083-8812-00CE704A9FCF}"/>
          </ac:picMkLst>
        </pc:pic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692365192" sldId="275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033569874" sldId="276"/>
        </pc:sldMkLst>
      </pc:sldChg>
      <pc:sldChg chg="modSp new mod">
        <pc:chgData name="Alex Cheng" userId="6adfe72c48f0cee3" providerId="LiveId" clId="{352C433D-A0B3-4DF0-9F1A-06AE63F42792}" dt="2021-01-22T14:05:46.733" v="635" actId="20577"/>
        <pc:sldMkLst>
          <pc:docMk/>
          <pc:sldMk cId="4118625959" sldId="276"/>
        </pc:sldMkLst>
        <pc:spChg chg="mod">
          <ac:chgData name="Alex Cheng" userId="6adfe72c48f0cee3" providerId="LiveId" clId="{352C433D-A0B3-4DF0-9F1A-06AE63F42792}" dt="2021-01-22T14:05:46.733" v="635" actId="20577"/>
          <ac:spMkLst>
            <pc:docMk/>
            <pc:sldMk cId="4118625959" sldId="276"/>
            <ac:spMk id="2" creationId="{42876221-A13B-4440-8970-10AC46B4267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115593447" sldId="277"/>
        </pc:sldMkLst>
      </pc:sldChg>
      <pc:sldChg chg="modSp new mod">
        <pc:chgData name="Alex Cheng" userId="6adfe72c48f0cee3" providerId="LiveId" clId="{352C433D-A0B3-4DF0-9F1A-06AE63F42792}" dt="2021-01-22T14:05:56.515" v="649" actId="20577"/>
        <pc:sldMkLst>
          <pc:docMk/>
          <pc:sldMk cId="3337957265" sldId="277"/>
        </pc:sldMkLst>
        <pc:spChg chg="mod">
          <ac:chgData name="Alex Cheng" userId="6adfe72c48f0cee3" providerId="LiveId" clId="{352C433D-A0B3-4DF0-9F1A-06AE63F42792}" dt="2021-01-22T14:05:56.515" v="649" actId="20577"/>
          <ac:spMkLst>
            <pc:docMk/>
            <pc:sldMk cId="3337957265" sldId="277"/>
            <ac:spMk id="2" creationId="{24988EEB-2DA7-4FAA-95EC-607811E55856}"/>
          </ac:spMkLst>
        </pc:spChg>
      </pc:sldChg>
      <pc:sldChg chg="modSp new mod">
        <pc:chgData name="Alex Cheng" userId="6adfe72c48f0cee3" providerId="LiveId" clId="{352C433D-A0B3-4DF0-9F1A-06AE63F42792}" dt="2021-01-22T17:18:07.553" v="652" actId="5793"/>
        <pc:sldMkLst>
          <pc:docMk/>
          <pc:sldMk cId="2412232361" sldId="278"/>
        </pc:sldMkLst>
        <pc:spChg chg="mod">
          <ac:chgData name="Alex Cheng" userId="6adfe72c48f0cee3" providerId="LiveId" clId="{352C433D-A0B3-4DF0-9F1A-06AE63F42792}" dt="2021-01-22T17:18:07.553" v="652" actId="5793"/>
          <ac:spMkLst>
            <pc:docMk/>
            <pc:sldMk cId="2412232361" sldId="278"/>
            <ac:spMk id="3" creationId="{720F2049-199E-474F-B383-9B9F6E053DB5}"/>
          </ac:spMkLst>
        </pc:spChg>
      </pc:sldChg>
      <pc:sldChg chg="addSp delSp modSp new mod">
        <pc:chgData name="Alex Cheng" userId="6adfe72c48f0cee3" providerId="LiveId" clId="{352C433D-A0B3-4DF0-9F1A-06AE63F42792}" dt="2021-01-22T17:20:32.781" v="664" actId="1076"/>
        <pc:sldMkLst>
          <pc:docMk/>
          <pc:sldMk cId="3558112972" sldId="279"/>
        </pc:sldMkLst>
        <pc:spChg chg="mod">
          <ac:chgData name="Alex Cheng" userId="6adfe72c48f0cee3" providerId="LiveId" clId="{352C433D-A0B3-4DF0-9F1A-06AE63F42792}" dt="2021-01-22T17:19:20.776" v="654" actId="14100"/>
          <ac:spMkLst>
            <pc:docMk/>
            <pc:sldMk cId="3558112972" sldId="279"/>
            <ac:spMk id="3" creationId="{3C37AB50-FCC9-4A15-BBA0-BCC52538E0BA}"/>
          </ac:spMkLst>
        </pc:spChg>
        <pc:picChg chg="add del">
          <ac:chgData name="Alex Cheng" userId="6adfe72c48f0cee3" providerId="LiveId" clId="{352C433D-A0B3-4DF0-9F1A-06AE63F42792}" dt="2021-01-22T17:19:25.570" v="656"/>
          <ac:picMkLst>
            <pc:docMk/>
            <pc:sldMk cId="3558112972" sldId="279"/>
            <ac:picMk id="1026" creationId="{E3AECBA1-A122-45B0-93D1-8810200BE221}"/>
          </ac:picMkLst>
        </pc:picChg>
        <pc:picChg chg="add del">
          <ac:chgData name="Alex Cheng" userId="6adfe72c48f0cee3" providerId="LiveId" clId="{352C433D-A0B3-4DF0-9F1A-06AE63F42792}" dt="2021-01-22T17:19:59.500" v="658"/>
          <ac:picMkLst>
            <pc:docMk/>
            <pc:sldMk cId="3558112972" sldId="279"/>
            <ac:picMk id="1028" creationId="{3CE19E62-2F10-4AB4-931A-51DB077856C2}"/>
          </ac:picMkLst>
        </pc:picChg>
        <pc:picChg chg="add del">
          <ac:chgData name="Alex Cheng" userId="6adfe72c48f0cee3" providerId="LiveId" clId="{352C433D-A0B3-4DF0-9F1A-06AE63F42792}" dt="2021-01-22T17:20:17.867" v="660"/>
          <ac:picMkLst>
            <pc:docMk/>
            <pc:sldMk cId="3558112972" sldId="279"/>
            <ac:picMk id="1030" creationId="{AC820621-4037-4BCF-8193-78206C38B4A1}"/>
          </ac:picMkLst>
        </pc:picChg>
        <pc:picChg chg="add mod">
          <ac:chgData name="Alex Cheng" userId="6adfe72c48f0cee3" providerId="LiveId" clId="{352C433D-A0B3-4DF0-9F1A-06AE63F42792}" dt="2021-01-22T17:20:32.781" v="664" actId="1076"/>
          <ac:picMkLst>
            <pc:docMk/>
            <pc:sldMk cId="3558112972" sldId="279"/>
            <ac:picMk id="1032" creationId="{05BB2159-CBC5-44C1-A9B8-441FE77EB2D4}"/>
          </ac:picMkLst>
        </pc:picChg>
      </pc:sldChg>
      <pc:sldChg chg="modSp new mod">
        <pc:chgData name="Alex Cheng" userId="6adfe72c48f0cee3" providerId="LiveId" clId="{352C433D-A0B3-4DF0-9F1A-06AE63F42792}" dt="2021-01-22T17:23:32.603" v="668" actId="20577"/>
        <pc:sldMkLst>
          <pc:docMk/>
          <pc:sldMk cId="414087057" sldId="280"/>
        </pc:sldMkLst>
        <pc:spChg chg="mod">
          <ac:chgData name="Alex Cheng" userId="6adfe72c48f0cee3" providerId="LiveId" clId="{352C433D-A0B3-4DF0-9F1A-06AE63F42792}" dt="2021-01-22T17:23:32.603" v="668" actId="20577"/>
          <ac:spMkLst>
            <pc:docMk/>
            <pc:sldMk cId="414087057" sldId="280"/>
            <ac:spMk id="2" creationId="{991CF0F1-B615-4370-A213-3BF166D54A7A}"/>
          </ac:spMkLst>
        </pc:spChg>
        <pc:spChg chg="mod">
          <ac:chgData name="Alex Cheng" userId="6adfe72c48f0cee3" providerId="LiveId" clId="{352C433D-A0B3-4DF0-9F1A-06AE63F42792}" dt="2021-01-22T17:23:07.930" v="666"/>
          <ac:spMkLst>
            <pc:docMk/>
            <pc:sldMk cId="414087057" sldId="280"/>
            <ac:spMk id="3" creationId="{291122B7-2DF2-40C4-B3CE-2945569BDDBD}"/>
          </ac:spMkLst>
        </pc:spChg>
      </pc:sldChg>
      <pc:sldChg chg="addSp delSp modSp new mod">
        <pc:chgData name="Alex Cheng" userId="6adfe72c48f0cee3" providerId="LiveId" clId="{352C433D-A0B3-4DF0-9F1A-06AE63F42792}" dt="2021-01-22T17:29:17.224" v="723" actId="1076"/>
        <pc:sldMkLst>
          <pc:docMk/>
          <pc:sldMk cId="2386237004" sldId="281"/>
        </pc:sldMkLst>
        <pc:spChg chg="mod">
          <ac:chgData name="Alex Cheng" userId="6adfe72c48f0cee3" providerId="LiveId" clId="{352C433D-A0B3-4DF0-9F1A-06AE63F42792}" dt="2021-01-22T17:24:14.373" v="672"/>
          <ac:spMkLst>
            <pc:docMk/>
            <pc:sldMk cId="2386237004" sldId="281"/>
            <ac:spMk id="2" creationId="{8491278B-E94D-4B4F-8BBD-829A27CCD473}"/>
          </ac:spMkLst>
        </pc:spChg>
        <pc:spChg chg="mod">
          <ac:chgData name="Alex Cheng" userId="6adfe72c48f0cee3" providerId="LiveId" clId="{352C433D-A0B3-4DF0-9F1A-06AE63F42792}" dt="2021-01-22T17:27:54.728" v="708" actId="27636"/>
          <ac:spMkLst>
            <pc:docMk/>
            <pc:sldMk cId="2386237004" sldId="281"/>
            <ac:spMk id="3" creationId="{C21DFECA-4A9F-417B-A653-A2DA239A7C13}"/>
          </ac:spMkLst>
        </pc:spChg>
        <pc:spChg chg="add mod">
          <ac:chgData name="Alex Cheng" userId="6adfe72c48f0cee3" providerId="LiveId" clId="{352C433D-A0B3-4DF0-9F1A-06AE63F42792}" dt="2021-01-22T17:26:08.547" v="687" actId="207"/>
          <ac:spMkLst>
            <pc:docMk/>
            <pc:sldMk cId="2386237004" sldId="281"/>
            <ac:spMk id="4" creationId="{98CA2EEC-C32B-4385-87D9-5D1FA54FEEC6}"/>
          </ac:spMkLst>
        </pc:spChg>
        <pc:picChg chg="add del mod">
          <ac:chgData name="Alex Cheng" userId="6adfe72c48f0cee3" providerId="LiveId" clId="{352C433D-A0B3-4DF0-9F1A-06AE63F42792}" dt="2021-01-22T17:28:07.076" v="709" actId="478"/>
          <ac:picMkLst>
            <pc:docMk/>
            <pc:sldMk cId="2386237004" sldId="281"/>
            <ac:picMk id="6" creationId="{445D7299-CAE4-4D9E-BF98-CDBA28F0ACC3}"/>
          </ac:picMkLst>
        </pc:picChg>
        <pc:picChg chg="add del mod">
          <ac:chgData name="Alex Cheng" userId="6adfe72c48f0cee3" providerId="LiveId" clId="{352C433D-A0B3-4DF0-9F1A-06AE63F42792}" dt="2021-01-22T17:29:10.969" v="720" actId="478"/>
          <ac:picMkLst>
            <pc:docMk/>
            <pc:sldMk cId="2386237004" sldId="281"/>
            <ac:picMk id="2050" creationId="{7133B373-B55E-4B12-A989-EA28C29075F3}"/>
          </ac:picMkLst>
        </pc:picChg>
        <pc:picChg chg="add mod">
          <ac:chgData name="Alex Cheng" userId="6adfe72c48f0cee3" providerId="LiveId" clId="{352C433D-A0B3-4DF0-9F1A-06AE63F42792}" dt="2021-01-22T17:29:17.224" v="723" actId="1076"/>
          <ac:picMkLst>
            <pc:docMk/>
            <pc:sldMk cId="2386237004" sldId="281"/>
            <ac:picMk id="2052" creationId="{9B6900F6-6F0C-4195-8D76-626D757B18D1}"/>
          </ac:picMkLst>
        </pc:picChg>
        <pc:cxnChg chg="add mod">
          <ac:chgData name="Alex Cheng" userId="6adfe72c48f0cee3" providerId="LiveId" clId="{352C433D-A0B3-4DF0-9F1A-06AE63F42792}" dt="2021-01-22T17:28:27.822" v="712" actId="1076"/>
          <ac:cxnSpMkLst>
            <pc:docMk/>
            <pc:sldMk cId="2386237004" sldId="281"/>
            <ac:cxnSpMk id="8" creationId="{B71D9DF6-AC12-4845-8023-8D769779123A}"/>
          </ac:cxnSpMkLst>
        </pc:cxnChg>
        <pc:cxnChg chg="add mod">
          <ac:chgData name="Alex Cheng" userId="6adfe72c48f0cee3" providerId="LiveId" clId="{352C433D-A0B3-4DF0-9F1A-06AE63F42792}" dt="2021-01-22T17:28:35.314" v="715" actId="14100"/>
          <ac:cxnSpMkLst>
            <pc:docMk/>
            <pc:sldMk cId="2386237004" sldId="281"/>
            <ac:cxnSpMk id="10" creationId="{68CC3622-7413-401E-BC81-57FB898463EC}"/>
          </ac:cxnSpMkLst>
        </pc:cxnChg>
        <pc:cxnChg chg="add mod">
          <ac:chgData name="Alex Cheng" userId="6adfe72c48f0cee3" providerId="LiveId" clId="{352C433D-A0B3-4DF0-9F1A-06AE63F42792}" dt="2021-01-22T17:28:40.940" v="718" actId="14100"/>
          <ac:cxnSpMkLst>
            <pc:docMk/>
            <pc:sldMk cId="2386237004" sldId="281"/>
            <ac:cxnSpMk id="13" creationId="{1DF09B7E-3302-4F78-8192-0240CB9FB7C8}"/>
          </ac:cxnSpMkLst>
        </pc:cxnChg>
      </pc:sldChg>
      <pc:sldChg chg="addSp delSp modSp new mod modClrScheme chgLayout">
        <pc:chgData name="Alex Cheng" userId="6adfe72c48f0cee3" providerId="LiveId" clId="{352C433D-A0B3-4DF0-9F1A-06AE63F42792}" dt="2021-01-22T17:32:42.325" v="763" actId="1076"/>
        <pc:sldMkLst>
          <pc:docMk/>
          <pc:sldMk cId="1592368580" sldId="282"/>
        </pc:sldMkLst>
        <pc:spChg chg="del mod ord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2" creationId="{2A912982-C13E-4FBF-9024-914EDC0DD920}"/>
          </ac:spMkLst>
        </pc:spChg>
        <pc:spChg chg="del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3" creationId="{14ABD79E-8A28-4554-9FCC-78A7FECA5BAA}"/>
          </ac:spMkLst>
        </pc:spChg>
        <pc:spChg chg="add mod ord">
          <ac:chgData name="Alex Cheng" userId="6adfe72c48f0cee3" providerId="LiveId" clId="{352C433D-A0B3-4DF0-9F1A-06AE63F42792}" dt="2021-01-22T17:31:21.673" v="754" actId="20577"/>
          <ac:spMkLst>
            <pc:docMk/>
            <pc:sldMk cId="1592368580" sldId="282"/>
            <ac:spMk id="4" creationId="{FDBFD6CF-98FF-411F-AAD5-FD829C117FBE}"/>
          </ac:spMkLst>
        </pc:spChg>
        <pc:spChg chg="add del">
          <ac:chgData name="Alex Cheng" userId="6adfe72c48f0cee3" providerId="LiveId" clId="{352C433D-A0B3-4DF0-9F1A-06AE63F42792}" dt="2021-01-22T17:32:25.920" v="757" actId="22"/>
          <ac:spMkLst>
            <pc:docMk/>
            <pc:sldMk cId="1592368580" sldId="282"/>
            <ac:spMk id="8" creationId="{6A6042AA-7CBA-48D0-8A72-136A773CC272}"/>
          </ac:spMkLst>
        </pc:spChg>
        <pc:spChg chg="add mod">
          <ac:chgData name="Alex Cheng" userId="6adfe72c48f0cee3" providerId="LiveId" clId="{352C433D-A0B3-4DF0-9F1A-06AE63F42792}" dt="2021-01-22T17:32:42.325" v="763" actId="1076"/>
          <ac:spMkLst>
            <pc:docMk/>
            <pc:sldMk cId="1592368580" sldId="282"/>
            <ac:spMk id="10" creationId="{5C03E49B-E30A-423E-9A3C-7EE9DF827C6B}"/>
          </ac:spMkLst>
        </pc:spChg>
        <pc:picChg chg="add mod">
          <ac:chgData name="Alex Cheng" userId="6adfe72c48f0cee3" providerId="LiveId" clId="{352C433D-A0B3-4DF0-9F1A-06AE63F42792}" dt="2021-01-22T17:32:34.055" v="760" actId="14100"/>
          <ac:picMkLst>
            <pc:docMk/>
            <pc:sldMk cId="1592368580" sldId="282"/>
            <ac:picMk id="6" creationId="{BA613585-1A6A-4D6F-94E9-FD1BBCAC24F7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35:04.822" v="776" actId="1076"/>
        <pc:sldMkLst>
          <pc:docMk/>
          <pc:sldMk cId="765173523" sldId="283"/>
        </pc:sldMkLst>
        <pc:spChg chg="del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2" creationId="{CF691CB9-0F77-4505-A824-732CBF8285FD}"/>
          </ac:spMkLst>
        </pc:spChg>
        <pc:spChg chg="add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3" creationId="{0610D924-6F97-49E9-90C1-402D49242E60}"/>
          </ac:spMkLst>
        </pc:spChg>
        <pc:spChg chg="add mod ord">
          <ac:chgData name="Alex Cheng" userId="6adfe72c48f0cee3" providerId="LiveId" clId="{352C433D-A0B3-4DF0-9F1A-06AE63F42792}" dt="2021-01-22T17:35:04.822" v="776" actId="1076"/>
          <ac:spMkLst>
            <pc:docMk/>
            <pc:sldMk cId="765173523" sldId="283"/>
            <ac:spMk id="4" creationId="{7C71CC09-1654-4997-8320-2905690ED489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7:39:50.036" v="793" actId="404"/>
        <pc:sldMkLst>
          <pc:docMk/>
          <pc:sldMk cId="565804811" sldId="284"/>
        </pc:sldMkLst>
        <pc:spChg chg="del">
          <ac:chgData name="Alex Cheng" userId="6adfe72c48f0cee3" providerId="LiveId" clId="{352C433D-A0B3-4DF0-9F1A-06AE63F42792}" dt="2021-01-22T17:39:20.959" v="778" actId="700"/>
          <ac:spMkLst>
            <pc:docMk/>
            <pc:sldMk cId="565804811" sldId="284"/>
            <ac:spMk id="2" creationId="{BEF6D614-DFB7-4307-BCF0-2B4D1CEAD07B}"/>
          </ac:spMkLst>
        </pc:spChg>
        <pc:spChg chg="add del mod ord">
          <ac:chgData name="Alex Cheng" userId="6adfe72c48f0cee3" providerId="LiveId" clId="{352C433D-A0B3-4DF0-9F1A-06AE63F42792}" dt="2021-01-22T17:39:31.516" v="779" actId="700"/>
          <ac:spMkLst>
            <pc:docMk/>
            <pc:sldMk cId="565804811" sldId="284"/>
            <ac:spMk id="3" creationId="{A41F169D-D45D-4A19-9122-E41B5C447C8D}"/>
          </ac:spMkLst>
        </pc:spChg>
        <pc:spChg chg="add mod ord">
          <ac:chgData name="Alex Cheng" userId="6adfe72c48f0cee3" providerId="LiveId" clId="{352C433D-A0B3-4DF0-9F1A-06AE63F42792}" dt="2021-01-22T17:39:40.640" v="781"/>
          <ac:spMkLst>
            <pc:docMk/>
            <pc:sldMk cId="565804811" sldId="284"/>
            <ac:spMk id="4" creationId="{4BC7F295-12AC-4E7E-AC37-B687F6E9FFE4}"/>
          </ac:spMkLst>
        </pc:spChg>
        <pc:spChg chg="add mod ord">
          <ac:chgData name="Alex Cheng" userId="6adfe72c48f0cee3" providerId="LiveId" clId="{352C433D-A0B3-4DF0-9F1A-06AE63F42792}" dt="2021-01-22T17:39:50.036" v="793" actId="404"/>
          <ac:spMkLst>
            <pc:docMk/>
            <pc:sldMk cId="565804811" sldId="284"/>
            <ac:spMk id="5" creationId="{7C787F31-7741-4C5B-874E-65A818C6B4EF}"/>
          </ac:spMkLst>
        </pc:spChg>
      </pc:sldChg>
      <pc:sldChg chg="addSp delSp modSp new mod setBg modClrScheme chgLayout">
        <pc:chgData name="Alex Cheng" userId="6adfe72c48f0cee3" providerId="LiveId" clId="{352C433D-A0B3-4DF0-9F1A-06AE63F42792}" dt="2021-01-22T17:48:00.257" v="918" actId="14100"/>
        <pc:sldMkLst>
          <pc:docMk/>
          <pc:sldMk cId="3842804114" sldId="285"/>
        </pc:sldMkLst>
        <pc:spChg chg="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2" creationId="{B6322558-8447-4E14-8A52-3A6ADA6B4DD3}"/>
          </ac:spMkLst>
        </pc:spChg>
        <pc:spChg chg="add mod ord">
          <ac:chgData name="Alex Cheng" userId="6adfe72c48f0cee3" providerId="LiveId" clId="{352C433D-A0B3-4DF0-9F1A-06AE63F42792}" dt="2021-01-22T17:47:56.364" v="917" actId="1076"/>
          <ac:spMkLst>
            <pc:docMk/>
            <pc:sldMk cId="3842804114" sldId="285"/>
            <ac:spMk id="3" creationId="{DF997050-3717-4B19-B768-6FF9D2562D23}"/>
          </ac:spMkLst>
        </pc:spChg>
        <pc:spChg chg="add del 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0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2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4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6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7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8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5.097" v="901" actId="26606"/>
          <ac:spMkLst>
            <pc:docMk/>
            <pc:sldMk cId="3842804114" sldId="285"/>
            <ac:spMk id="21" creationId="{6B0479F5-59EA-43F3-BAFC-2606376EB662}"/>
          </ac:spMkLst>
        </pc:spChg>
        <pc:spChg chg="add mod">
          <ac:chgData name="Alex Cheng" userId="6adfe72c48f0cee3" providerId="LiveId" clId="{352C433D-A0B3-4DF0-9F1A-06AE63F42792}" dt="2021-01-22T17:48:00.257" v="918" actId="14100"/>
          <ac:spMkLst>
            <pc:docMk/>
            <pc:sldMk cId="3842804114" sldId="285"/>
            <ac:spMk id="2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7.792" v="912" actId="26606"/>
          <ac:spMkLst>
            <pc:docMk/>
            <pc:sldMk cId="3842804114" sldId="285"/>
            <ac:spMk id="2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49.248" v="914" actId="26606"/>
          <ac:spMkLst>
            <pc:docMk/>
            <pc:sldMk cId="3842804114" sldId="285"/>
            <ac:spMk id="31" creationId="{B95B9BA8-1D69-4796-85F5-B6D0BD52354B}"/>
          </ac:spMkLst>
        </pc:spChg>
        <pc:spChg chg="add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33" creationId="{B95B9BA8-1D69-4796-85F5-B6D0BD52354B}"/>
          </ac:spMkLst>
        </pc:spChg>
        <pc:graphicFrameChg chg="add del">
          <ac:chgData name="Alex Cheng" userId="6adfe72c48f0cee3" providerId="LiveId" clId="{352C433D-A0B3-4DF0-9F1A-06AE63F42792}" dt="2021-01-22T17:47:21.036" v="897" actId="26606"/>
          <ac:graphicFrameMkLst>
            <pc:docMk/>
            <pc:sldMk cId="3842804114" sldId="285"/>
            <ac:graphicFrameMk id="6" creationId="{C73554E7-BEC6-4639-BF24-FABF91228A9F}"/>
          </ac:graphicFrameMkLst>
        </pc:graphicFrameChg>
        <pc:graphicFrameChg chg="add del">
          <ac:chgData name="Alex Cheng" userId="6adfe72c48f0cee3" providerId="LiveId" clId="{352C433D-A0B3-4DF0-9F1A-06AE63F42792}" dt="2021-01-22T17:47:23.270" v="899" actId="26606"/>
          <ac:graphicFrameMkLst>
            <pc:docMk/>
            <pc:sldMk cId="3842804114" sldId="285"/>
            <ac:graphicFrameMk id="19" creationId="{8173354F-935E-4B43-8C55-C8F3232B3E57}"/>
          </ac:graphicFrameMkLst>
        </pc:graphicFrameChg>
        <pc:graphicFrameChg chg="add del">
          <ac:chgData name="Alex Cheng" userId="6adfe72c48f0cee3" providerId="LiveId" clId="{352C433D-A0B3-4DF0-9F1A-06AE63F42792}" dt="2021-01-22T17:47:25.097" v="901" actId="26606"/>
          <ac:graphicFrameMkLst>
            <pc:docMk/>
            <pc:sldMk cId="3842804114" sldId="285"/>
            <ac:graphicFrameMk id="22" creationId="{75D894EC-181C-4551-A95C-542045E69096}"/>
          </ac:graphicFrameMkLst>
        </pc:graphicFrameChg>
      </pc:sldChg>
      <pc:sldChg chg="addSp delSp modSp new mod setBg">
        <pc:chgData name="Alex Cheng" userId="6adfe72c48f0cee3" providerId="LiveId" clId="{352C433D-A0B3-4DF0-9F1A-06AE63F42792}" dt="2021-01-22T17:47:04.334" v="895" actId="26606"/>
        <pc:sldMkLst>
          <pc:docMk/>
          <pc:sldMk cId="2370894501" sldId="286"/>
        </pc:sldMkLst>
        <pc:spChg chg="mo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2" creationId="{FB45934F-64C3-488D-9D0A-873D83B7CF59}"/>
          </ac:spMkLst>
        </pc:spChg>
        <pc:spChg chg="del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3" creationId="{0CAD7944-C97F-4298-B8CA-26BF951185AA}"/>
          </ac:spMkLst>
        </pc:spChg>
        <pc:spChg chg="ad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10" creationId="{5964CBE2-084A-47DF-A704-CF5F6217B569}"/>
          </ac:spMkLst>
        </pc:spChg>
        <pc:picChg chg="add">
          <ac:chgData name="Alex Cheng" userId="6adfe72c48f0cee3" providerId="LiveId" clId="{352C433D-A0B3-4DF0-9F1A-06AE63F42792}" dt="2021-01-22T17:47:04.334" v="895" actId="26606"/>
          <ac:picMkLst>
            <pc:docMk/>
            <pc:sldMk cId="2370894501" sldId="286"/>
            <ac:picMk id="7" creationId="{77C456C8-B7F5-45B4-AE32-74235CE08BA3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48:50.068" v="927" actId="20577"/>
        <pc:sldMkLst>
          <pc:docMk/>
          <pc:sldMk cId="3200978596" sldId="287"/>
        </pc:sldMkLst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2" creationId="{2B75F2E0-05AD-4939-8B3F-CAA9AB0286B9}"/>
          </ac:spMkLst>
        </pc:spChg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3" creationId="{66251B68-0D46-4135-A41B-B235745CE5D6}"/>
          </ac:spMkLst>
        </pc:spChg>
        <pc:spChg chg="add mod ord">
          <ac:chgData name="Alex Cheng" userId="6adfe72c48f0cee3" providerId="LiveId" clId="{352C433D-A0B3-4DF0-9F1A-06AE63F42792}" dt="2021-01-22T17:48:50.068" v="927" actId="20577"/>
          <ac:spMkLst>
            <pc:docMk/>
            <pc:sldMk cId="3200978596" sldId="287"/>
            <ac:spMk id="4" creationId="{571B9AC0-33E7-4774-A849-398B6E480528}"/>
          </ac:spMkLst>
        </pc:spChg>
        <pc:spChg chg="add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5" creationId="{543289CE-49B4-424E-9ECB-E0E5132A7D94}"/>
          </ac:spMkLst>
        </pc:spChg>
      </pc:sldChg>
      <pc:sldChg chg="modSp new mod">
        <pc:chgData name="Alex Cheng" userId="6adfe72c48f0cee3" providerId="LiveId" clId="{352C433D-A0B3-4DF0-9F1A-06AE63F42792}" dt="2021-01-22T17:51:09.294" v="944" actId="20577"/>
        <pc:sldMkLst>
          <pc:docMk/>
          <pc:sldMk cId="1444864255" sldId="288"/>
        </pc:sldMkLst>
        <pc:spChg chg="mod">
          <ac:chgData name="Alex Cheng" userId="6adfe72c48f0cee3" providerId="LiveId" clId="{352C433D-A0B3-4DF0-9F1A-06AE63F42792}" dt="2021-01-22T17:50:15.582" v="930"/>
          <ac:spMkLst>
            <pc:docMk/>
            <pc:sldMk cId="1444864255" sldId="288"/>
            <ac:spMk id="2" creationId="{09FAD316-7693-4EA6-874A-B163078D7349}"/>
          </ac:spMkLst>
        </pc:spChg>
        <pc:spChg chg="mod">
          <ac:chgData name="Alex Cheng" userId="6adfe72c48f0cee3" providerId="LiveId" clId="{352C433D-A0B3-4DF0-9F1A-06AE63F42792}" dt="2021-01-22T17:51:09.294" v="944" actId="20577"/>
          <ac:spMkLst>
            <pc:docMk/>
            <pc:sldMk cId="1444864255" sldId="288"/>
            <ac:spMk id="3" creationId="{0FE7BD67-6828-4AEB-9C51-1F254F2A2D66}"/>
          </ac:spMkLst>
        </pc:spChg>
      </pc:sldChg>
      <pc:sldChg chg="addSp delSp modSp new mod setBg modNotesTx">
        <pc:chgData name="Alex Cheng" userId="6adfe72c48f0cee3" providerId="LiveId" clId="{352C433D-A0B3-4DF0-9F1A-06AE63F42792}" dt="2021-01-22T18:00:29.232" v="1079" actId="20577"/>
        <pc:sldMkLst>
          <pc:docMk/>
          <pc:sldMk cId="1141119920" sldId="289"/>
        </pc:sldMkLst>
        <pc:spChg chg="mod">
          <ac:chgData name="Alex Cheng" userId="6adfe72c48f0cee3" providerId="LiveId" clId="{352C433D-A0B3-4DF0-9F1A-06AE63F42792}" dt="2021-01-22T17:55:14.216" v="963" actId="20577"/>
          <ac:spMkLst>
            <pc:docMk/>
            <pc:sldMk cId="1141119920" sldId="289"/>
            <ac:spMk id="2" creationId="{BC269E5E-F696-42E1-AE8D-65C687F5D69F}"/>
          </ac:spMkLst>
        </pc:spChg>
        <pc:spChg chg="mod ord">
          <ac:chgData name="Alex Cheng" userId="6adfe72c48f0cee3" providerId="LiveId" clId="{352C433D-A0B3-4DF0-9F1A-06AE63F42792}" dt="2021-01-22T17:59:31.934" v="1049" actId="14100"/>
          <ac:spMkLst>
            <pc:docMk/>
            <pc:sldMk cId="1141119920" sldId="289"/>
            <ac:spMk id="3" creationId="{490853FF-5E39-4F97-977B-51C713A14712}"/>
          </ac:spMkLst>
        </pc:spChg>
        <pc:spChg chg="add mod">
          <ac:chgData name="Alex Cheng" userId="6adfe72c48f0cee3" providerId="LiveId" clId="{352C433D-A0B3-4DF0-9F1A-06AE63F42792}" dt="2021-01-22T17:59:20.165" v="1047" actId="2710"/>
          <ac:spMkLst>
            <pc:docMk/>
            <pc:sldMk cId="1141119920" sldId="289"/>
            <ac:spMk id="9" creationId="{C8233A9C-9BCE-4B15-8157-37988A93395F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1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3" creationId="{340822D1-9EEA-4ECF-9360-D9AF87950D47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5" creationId="{DC292A62-7F34-4E30-BE04-48164A1DAF7B}"/>
          </ac:spMkLst>
        </pc:spChg>
        <pc:picChg chg="add mod">
          <ac:chgData name="Alex Cheng" userId="6adfe72c48f0cee3" providerId="LiveId" clId="{352C433D-A0B3-4DF0-9F1A-06AE63F42792}" dt="2021-01-22T17:59:23.362" v="1048" actId="1076"/>
          <ac:picMkLst>
            <pc:docMk/>
            <pc:sldMk cId="1141119920" sldId="289"/>
            <ac:picMk id="3074" creationId="{DC0363DF-F764-49FE-A3EE-B9D310D81C1F}"/>
          </ac:picMkLst>
        </pc:picChg>
      </pc:sldChg>
      <pc:sldChg chg="modSp new mod">
        <pc:chgData name="Alex Cheng" userId="6adfe72c48f0cee3" providerId="LiveId" clId="{352C433D-A0B3-4DF0-9F1A-06AE63F42792}" dt="2021-01-22T18:03:04.733" v="1096" actId="20577"/>
        <pc:sldMkLst>
          <pc:docMk/>
          <pc:sldMk cId="3297135187" sldId="290"/>
        </pc:sldMkLst>
        <pc:spChg chg="mod">
          <ac:chgData name="Alex Cheng" userId="6adfe72c48f0cee3" providerId="LiveId" clId="{352C433D-A0B3-4DF0-9F1A-06AE63F42792}" dt="2021-01-22T18:01:00.608" v="1083"/>
          <ac:spMkLst>
            <pc:docMk/>
            <pc:sldMk cId="3297135187" sldId="290"/>
            <ac:spMk id="2" creationId="{009889B2-8657-4183-9E11-2353329FD49E}"/>
          </ac:spMkLst>
        </pc:spChg>
        <pc:spChg chg="mod">
          <ac:chgData name="Alex Cheng" userId="6adfe72c48f0cee3" providerId="LiveId" clId="{352C433D-A0B3-4DF0-9F1A-06AE63F42792}" dt="2021-01-22T18:03:04.733" v="1096" actId="20577"/>
          <ac:spMkLst>
            <pc:docMk/>
            <pc:sldMk cId="3297135187" sldId="290"/>
            <ac:spMk id="3" creationId="{DFAB5B82-094F-4202-BC60-26D2A412E05D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8:09:27.515" v="1169" actId="1076"/>
        <pc:sldMkLst>
          <pc:docMk/>
          <pc:sldMk cId="1385674054" sldId="291"/>
        </pc:sldMkLst>
        <pc:spChg chg="mod ord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2" creationId="{C3B2B762-090D-4A58-A975-8AC079B96F42}"/>
          </ac:spMkLst>
        </pc:spChg>
        <pc:spChg chg="del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3" creationId="{C3EAF763-9EAF-453B-BA5A-6FCE6E463920}"/>
          </ac:spMkLst>
        </pc:spChg>
        <pc:spChg chg="add del mod">
          <ac:chgData name="Alex Cheng" userId="6adfe72c48f0cee3" providerId="LiveId" clId="{352C433D-A0B3-4DF0-9F1A-06AE63F42792}" dt="2021-01-22T18:06:08.065" v="1117" actId="478"/>
          <ac:spMkLst>
            <pc:docMk/>
            <pc:sldMk cId="1385674054" sldId="291"/>
            <ac:spMk id="5" creationId="{2E890DBF-052A-462A-B063-46BED515159D}"/>
          </ac:spMkLst>
        </pc:spChg>
        <pc:spChg chg="add mod">
          <ac:chgData name="Alex Cheng" userId="6adfe72c48f0cee3" providerId="LiveId" clId="{352C433D-A0B3-4DF0-9F1A-06AE63F42792}" dt="2021-01-22T18:09:19.719" v="1168" actId="14100"/>
          <ac:spMkLst>
            <pc:docMk/>
            <pc:sldMk cId="1385674054" sldId="291"/>
            <ac:spMk id="7" creationId="{E16084D4-1561-4C52-B622-D71E0B57C828}"/>
          </ac:spMkLst>
        </pc:spChg>
        <pc:spChg chg="add mod">
          <ac:chgData name="Alex Cheng" userId="6adfe72c48f0cee3" providerId="LiveId" clId="{352C433D-A0B3-4DF0-9F1A-06AE63F42792}" dt="2021-01-22T18:09:12.534" v="1167" actId="403"/>
          <ac:spMkLst>
            <pc:docMk/>
            <pc:sldMk cId="1385674054" sldId="291"/>
            <ac:spMk id="9" creationId="{3979E6CC-C02D-4ACB-BD99-6A0EB297E6B5}"/>
          </ac:spMkLst>
        </pc:spChg>
        <pc:spChg chg="add mod">
          <ac:chgData name="Alex Cheng" userId="6adfe72c48f0cee3" providerId="LiveId" clId="{352C433D-A0B3-4DF0-9F1A-06AE63F42792}" dt="2021-01-22T18:09:27.515" v="1169" actId="1076"/>
          <ac:spMkLst>
            <pc:docMk/>
            <pc:sldMk cId="1385674054" sldId="291"/>
            <ac:spMk id="11" creationId="{B96325AF-EED1-412D-B46B-644959D32E98}"/>
          </ac:spMkLst>
        </pc:spChg>
        <pc:spChg chg="add mod ord">
          <ac:chgData name="Alex Cheng" userId="6adfe72c48f0cee3" providerId="LiveId" clId="{352C433D-A0B3-4DF0-9F1A-06AE63F42792}" dt="2021-01-22T18:06:38.812" v="1122" actId="167"/>
          <ac:spMkLst>
            <pc:docMk/>
            <pc:sldMk cId="1385674054" sldId="291"/>
            <ac:spMk id="12" creationId="{22C6B8C8-5A2A-4C96-806C-BEFD8C977982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3" creationId="{B8D38BFB-AD91-4AF2-9331-E329F3778D04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4" creationId="{F9E168CF-9DE6-4025-A725-8AD421EDE804}"/>
          </ac:spMkLst>
        </pc:spChg>
        <pc:spChg chg="add mod">
          <ac:chgData name="Alex Cheng" userId="6adfe72c48f0cee3" providerId="LiveId" clId="{352C433D-A0B3-4DF0-9F1A-06AE63F42792}" dt="2021-01-22T18:08:46.114" v="1150" actId="1037"/>
          <ac:spMkLst>
            <pc:docMk/>
            <pc:sldMk cId="1385674054" sldId="291"/>
            <ac:spMk id="15" creationId="{A13AD11B-1635-42FD-81F7-76504356AD7D}"/>
          </ac:spMkLst>
        </pc:spChg>
        <pc:spChg chg="add mod">
          <ac:chgData name="Alex Cheng" userId="6adfe72c48f0cee3" providerId="LiveId" clId="{352C433D-A0B3-4DF0-9F1A-06AE63F42792}" dt="2021-01-22T18:09:02.006" v="1165" actId="20577"/>
          <ac:spMkLst>
            <pc:docMk/>
            <pc:sldMk cId="1385674054" sldId="291"/>
            <ac:spMk id="17" creationId="{9AE883D1-C030-461A-A0C1-03930C5EB7BB}"/>
          </ac:spMkLst>
        </pc:spChg>
        <pc:spChg chg="add mod">
          <ac:chgData name="Alex Cheng" userId="6adfe72c48f0cee3" providerId="LiveId" clId="{352C433D-A0B3-4DF0-9F1A-06AE63F42792}" dt="2021-01-22T18:08:57.323" v="1159" actId="20577"/>
          <ac:spMkLst>
            <pc:docMk/>
            <pc:sldMk cId="1385674054" sldId="291"/>
            <ac:spMk id="18" creationId="{F22722F2-BAD1-4C91-A824-AB8E01AD7E7F}"/>
          </ac:spMkLst>
        </pc:spChg>
        <pc:picChg chg="add mod">
          <ac:chgData name="Alex Cheng" userId="6adfe72c48f0cee3" providerId="LiveId" clId="{352C433D-A0B3-4DF0-9F1A-06AE63F42792}" dt="2021-01-22T18:08:20.152" v="1130" actId="1076"/>
          <ac:picMkLst>
            <pc:docMk/>
            <pc:sldMk cId="1385674054" sldId="291"/>
            <ac:picMk id="4098" creationId="{233394C9-5D1A-4E88-9165-8A996332147B}"/>
          </ac:picMkLst>
        </pc:picChg>
      </pc:sldChg>
      <pc:sldChg chg="addSp delSp modSp new mod">
        <pc:chgData name="Alex Cheng" userId="6adfe72c48f0cee3" providerId="LiveId" clId="{352C433D-A0B3-4DF0-9F1A-06AE63F42792}" dt="2021-01-22T18:14:36.355" v="1190" actId="1076"/>
        <pc:sldMkLst>
          <pc:docMk/>
          <pc:sldMk cId="847104679" sldId="292"/>
        </pc:sldMkLst>
        <pc:spChg chg="mod">
          <ac:chgData name="Alex Cheng" userId="6adfe72c48f0cee3" providerId="LiveId" clId="{352C433D-A0B3-4DF0-9F1A-06AE63F42792}" dt="2021-01-22T18:12:04.839" v="1175"/>
          <ac:spMkLst>
            <pc:docMk/>
            <pc:sldMk cId="847104679" sldId="292"/>
            <ac:spMk id="2" creationId="{D6D38441-29F2-4B2A-B2B0-7AE52A40A7A4}"/>
          </ac:spMkLst>
        </pc:spChg>
        <pc:picChg chg="add del">
          <ac:chgData name="Alex Cheng" userId="6adfe72c48f0cee3" providerId="LiveId" clId="{352C433D-A0B3-4DF0-9F1A-06AE63F42792}" dt="2021-01-22T18:12:01.769" v="1173"/>
          <ac:picMkLst>
            <pc:docMk/>
            <pc:sldMk cId="847104679" sldId="292"/>
            <ac:picMk id="5122" creationId="{C46B4FEA-97EC-46EB-B11A-F156F16E49CD}"/>
          </ac:picMkLst>
        </pc:picChg>
        <pc:picChg chg="add del mod">
          <ac:chgData name="Alex Cheng" userId="6adfe72c48f0cee3" providerId="LiveId" clId="{352C433D-A0B3-4DF0-9F1A-06AE63F42792}" dt="2021-01-22T18:12:55.924" v="1179" actId="478"/>
          <ac:picMkLst>
            <pc:docMk/>
            <pc:sldMk cId="847104679" sldId="292"/>
            <ac:picMk id="5124" creationId="{E513767D-9F57-4568-818F-20CEA92D98C5}"/>
          </ac:picMkLst>
        </pc:picChg>
        <pc:picChg chg="add mod">
          <ac:chgData name="Alex Cheng" userId="6adfe72c48f0cee3" providerId="LiveId" clId="{352C433D-A0B3-4DF0-9F1A-06AE63F42792}" dt="2021-01-22T18:13:50.229" v="1185" actId="14100"/>
          <ac:picMkLst>
            <pc:docMk/>
            <pc:sldMk cId="847104679" sldId="292"/>
            <ac:picMk id="5126" creationId="{FBD05F5F-39FD-4F2A-9108-E132048EF7BC}"/>
          </ac:picMkLst>
        </pc:picChg>
        <pc:picChg chg="add del mod">
          <ac:chgData name="Alex Cheng" userId="6adfe72c48f0cee3" providerId="LiveId" clId="{352C433D-A0B3-4DF0-9F1A-06AE63F42792}" dt="2021-01-22T18:14:26.853" v="1186" actId="478"/>
          <ac:picMkLst>
            <pc:docMk/>
            <pc:sldMk cId="847104679" sldId="292"/>
            <ac:picMk id="5128" creationId="{869DD49E-9C32-437B-9D3F-D55292AC0E2A}"/>
          </ac:picMkLst>
        </pc:picChg>
        <pc:picChg chg="add mod">
          <ac:chgData name="Alex Cheng" userId="6adfe72c48f0cee3" providerId="LiveId" clId="{352C433D-A0B3-4DF0-9F1A-06AE63F42792}" dt="2021-01-22T18:14:36.355" v="1190" actId="1076"/>
          <ac:picMkLst>
            <pc:docMk/>
            <pc:sldMk cId="847104679" sldId="292"/>
            <ac:picMk id="5130" creationId="{8FBE6B9C-DB52-4C4E-857C-BE76A1B2D1D1}"/>
          </ac:picMkLst>
        </pc:picChg>
      </pc:sldChg>
      <pc:sldChg chg="addSp delSp modSp new mod">
        <pc:chgData name="Alex Cheng" userId="6adfe72c48f0cee3" providerId="LiveId" clId="{352C433D-A0B3-4DF0-9F1A-06AE63F42792}" dt="2021-01-22T18:20:02.853" v="1228" actId="113"/>
        <pc:sldMkLst>
          <pc:docMk/>
          <pc:sldMk cId="975238195" sldId="293"/>
        </pc:sldMkLst>
        <pc:spChg chg="mod">
          <ac:chgData name="Alex Cheng" userId="6adfe72c48f0cee3" providerId="LiveId" clId="{352C433D-A0B3-4DF0-9F1A-06AE63F42792}" dt="2021-01-22T18:15:56.562" v="1192"/>
          <ac:spMkLst>
            <pc:docMk/>
            <pc:sldMk cId="975238195" sldId="293"/>
            <ac:spMk id="2" creationId="{9CFD1115-1134-434C-A4CF-096743B7AD69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4" creationId="{8EF0A00E-BE65-4D1F-A1A6-EEAA6B8C46D2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6" creationId="{CC7CE12D-29C0-4D20-B13D-081C7AFD0DD5}"/>
          </ac:spMkLst>
        </pc:spChg>
        <pc:picChg chg="add mod">
          <ac:chgData name="Alex Cheng" userId="6adfe72c48f0cee3" providerId="LiveId" clId="{352C433D-A0B3-4DF0-9F1A-06AE63F42792}" dt="2021-01-22T18:18:00.641" v="1206" actId="1076"/>
          <ac:picMkLst>
            <pc:docMk/>
            <pc:sldMk cId="975238195" sldId="293"/>
            <ac:picMk id="4" creationId="{E7495F61-CB9D-4413-87C6-EC6F0A6C6B39}"/>
          </ac:picMkLst>
        </pc:picChg>
        <pc:picChg chg="add mod">
          <ac:chgData name="Alex Cheng" userId="6adfe72c48f0cee3" providerId="LiveId" clId="{352C433D-A0B3-4DF0-9F1A-06AE63F42792}" dt="2021-01-22T18:19:19.039" v="1221" actId="1076"/>
          <ac:picMkLst>
            <pc:docMk/>
            <pc:sldMk cId="975238195" sldId="293"/>
            <ac:picMk id="6" creationId="{3A905A1A-7AAA-414C-803E-6299C4CCA3B5}"/>
          </ac:picMkLst>
        </pc:picChg>
        <pc:picChg chg="add mod">
          <ac:chgData name="Alex Cheng" userId="6adfe72c48f0cee3" providerId="LiveId" clId="{352C433D-A0B3-4DF0-9F1A-06AE63F42792}" dt="2021-01-22T18:16:37.227" v="1195" actId="1076"/>
          <ac:picMkLst>
            <pc:docMk/>
            <pc:sldMk cId="975238195" sldId="293"/>
            <ac:picMk id="6146" creationId="{CCEE32C0-E896-46CD-9D2D-6824FB267A99}"/>
          </ac:picMkLst>
        </pc:picChg>
        <pc:picChg chg="add del mod">
          <ac:chgData name="Alex Cheng" userId="6adfe72c48f0cee3" providerId="LiveId" clId="{352C433D-A0B3-4DF0-9F1A-06AE63F42792}" dt="2021-01-22T18:17:18.068" v="1200" actId="478"/>
          <ac:picMkLst>
            <pc:docMk/>
            <pc:sldMk cId="975238195" sldId="293"/>
            <ac:picMk id="6148" creationId="{7BAC30C1-A3BE-4FF1-949A-B1FFCA5E75F5}"/>
          </ac:picMkLst>
        </pc:picChg>
        <pc:picChg chg="add mod">
          <ac:chgData name="Alex Cheng" userId="6adfe72c48f0cee3" providerId="LiveId" clId="{352C433D-A0B3-4DF0-9F1A-06AE63F42792}" dt="2021-01-22T18:19:11.157" v="1219" actId="1076"/>
          <ac:picMkLst>
            <pc:docMk/>
            <pc:sldMk cId="975238195" sldId="293"/>
            <ac:picMk id="6150" creationId="{1546101A-05E0-442F-8DEF-9129864717B9}"/>
          </ac:picMkLst>
        </pc:picChg>
        <pc:picChg chg="add mod">
          <ac:chgData name="Alex Cheng" userId="6adfe72c48f0cee3" providerId="LiveId" clId="{352C433D-A0B3-4DF0-9F1A-06AE63F42792}" dt="2021-01-22T18:19:09.737" v="1218" actId="1076"/>
          <ac:picMkLst>
            <pc:docMk/>
            <pc:sldMk cId="975238195" sldId="293"/>
            <ac:picMk id="6152" creationId="{5D0FDF18-5DCB-44E7-8A45-AA531F4AD325}"/>
          </ac:picMkLst>
        </pc:picChg>
        <pc:picChg chg="add mod">
          <ac:chgData name="Alex Cheng" userId="6adfe72c48f0cee3" providerId="LiveId" clId="{352C433D-A0B3-4DF0-9F1A-06AE63F42792}" dt="2021-01-22T18:19:13.767" v="1220" actId="14100"/>
          <ac:picMkLst>
            <pc:docMk/>
            <pc:sldMk cId="975238195" sldId="293"/>
            <ac:picMk id="6154" creationId="{EE625D91-1979-4A3D-97D3-A662168C962B}"/>
          </ac:picMkLst>
        </pc:picChg>
        <pc:picChg chg="add mod">
          <ac:chgData name="Alex Cheng" userId="6adfe72c48f0cee3" providerId="LiveId" clId="{352C433D-A0B3-4DF0-9F1A-06AE63F42792}" dt="2021-01-22T18:19:07.965" v="1217" actId="14100"/>
          <ac:picMkLst>
            <pc:docMk/>
            <pc:sldMk cId="975238195" sldId="293"/>
            <ac:picMk id="6156" creationId="{2503349C-4F96-4073-B186-93E9785CC133}"/>
          </ac:picMkLst>
        </pc:picChg>
      </pc:sldChg>
      <pc:sldChg chg="addSp delSp modSp new mod">
        <pc:chgData name="Alex Cheng" userId="6adfe72c48f0cee3" providerId="LiveId" clId="{352C433D-A0B3-4DF0-9F1A-06AE63F42792}" dt="2021-01-22T18:25:21.564" v="1244" actId="22"/>
        <pc:sldMkLst>
          <pc:docMk/>
          <pc:sldMk cId="4259728914" sldId="294"/>
        </pc:sldMkLst>
        <pc:spChg chg="mod">
          <ac:chgData name="Alex Cheng" userId="6adfe72c48f0cee3" providerId="LiveId" clId="{352C433D-A0B3-4DF0-9F1A-06AE63F42792}" dt="2021-01-22T18:21:06.437" v="1230"/>
          <ac:spMkLst>
            <pc:docMk/>
            <pc:sldMk cId="4259728914" sldId="294"/>
            <ac:spMk id="2" creationId="{88902A22-B4B5-4A76-8798-EFE967838BFF}"/>
          </ac:spMkLst>
        </pc:spChg>
        <pc:picChg chg="add">
          <ac:chgData name="Alex Cheng" userId="6adfe72c48f0cee3" providerId="LiveId" clId="{352C433D-A0B3-4DF0-9F1A-06AE63F42792}" dt="2021-01-22T18:25:21.564" v="1244" actId="22"/>
          <ac:picMkLst>
            <pc:docMk/>
            <pc:sldMk cId="4259728914" sldId="294"/>
            <ac:picMk id="4" creationId="{599622DC-0D00-423D-B060-B4E7343C906C}"/>
          </ac:picMkLst>
        </pc:picChg>
        <pc:picChg chg="add del">
          <ac:chgData name="Alex Cheng" userId="6adfe72c48f0cee3" providerId="LiveId" clId="{352C433D-A0B3-4DF0-9F1A-06AE63F42792}" dt="2021-01-22T18:22:41.590" v="1232" actId="478"/>
          <ac:picMkLst>
            <pc:docMk/>
            <pc:sldMk cId="4259728914" sldId="294"/>
            <ac:picMk id="7170" creationId="{6CA07335-32E9-4D6E-B771-0FF19D49EEC0}"/>
          </ac:picMkLst>
        </pc:picChg>
        <pc:picChg chg="add del">
          <ac:chgData name="Alex Cheng" userId="6adfe72c48f0cee3" providerId="LiveId" clId="{352C433D-A0B3-4DF0-9F1A-06AE63F42792}" dt="2021-01-22T18:25:00.733" v="1243" actId="478"/>
          <ac:picMkLst>
            <pc:docMk/>
            <pc:sldMk cId="4259728914" sldId="294"/>
            <ac:picMk id="7172" creationId="{F3EBE4F4-6CA6-41A8-9EE6-A94834CFE4DF}"/>
          </ac:picMkLst>
        </pc:picChg>
      </pc:sldChg>
      <pc:sldChg chg="addSp delSp modSp add">
        <pc:chgData name="Alex Cheng" userId="6adfe72c48f0cee3" providerId="LiveId" clId="{352C433D-A0B3-4DF0-9F1A-06AE63F42792}" dt="2021-01-22T18:24:56.130" v="1242" actId="1076"/>
        <pc:sldMkLst>
          <pc:docMk/>
          <pc:sldMk cId="2468646210" sldId="295"/>
        </pc:sldMkLst>
        <pc:picChg chg="del">
          <ac:chgData name="Alex Cheng" userId="6adfe72c48f0cee3" providerId="LiveId" clId="{352C433D-A0B3-4DF0-9F1A-06AE63F42792}" dt="2021-01-22T18:24:26.450" v="1235" actId="478"/>
          <ac:picMkLst>
            <pc:docMk/>
            <pc:sldMk cId="2468646210" sldId="295"/>
            <ac:picMk id="7172" creationId="{F3EBE4F4-6CA6-41A8-9EE6-A94834CFE4DF}"/>
          </ac:picMkLst>
        </pc:picChg>
        <pc:picChg chg="add del mod">
          <ac:chgData name="Alex Cheng" userId="6adfe72c48f0cee3" providerId="LiveId" clId="{352C433D-A0B3-4DF0-9F1A-06AE63F42792}" dt="2021-01-22T18:24:48.003" v="1238" actId="478"/>
          <ac:picMkLst>
            <pc:docMk/>
            <pc:sldMk cId="2468646210" sldId="295"/>
            <ac:picMk id="8194" creationId="{4480811B-CA61-4960-9B67-2A3E6AFA518D}"/>
          </ac:picMkLst>
        </pc:picChg>
        <pc:picChg chg="add mod">
          <ac:chgData name="Alex Cheng" userId="6adfe72c48f0cee3" providerId="LiveId" clId="{352C433D-A0B3-4DF0-9F1A-06AE63F42792}" dt="2021-01-22T18:24:56.130" v="1242" actId="1076"/>
          <ac:picMkLst>
            <pc:docMk/>
            <pc:sldMk cId="2468646210" sldId="295"/>
            <ac:picMk id="8196" creationId="{8F8A290E-9B50-4851-8A18-A268BA9DB0E2}"/>
          </ac:picMkLst>
        </pc:picChg>
      </pc:sldChg>
      <pc:sldChg chg="addSp delSp modSp add mod">
        <pc:chgData name="Alex Cheng" userId="6adfe72c48f0cee3" providerId="LiveId" clId="{352C433D-A0B3-4DF0-9F1A-06AE63F42792}" dt="2021-01-22T18:27:35.317" v="1252" actId="1076"/>
        <pc:sldMkLst>
          <pc:docMk/>
          <pc:sldMk cId="2761557804" sldId="296"/>
        </pc:sldMkLst>
        <pc:picChg chg="add mod">
          <ac:chgData name="Alex Cheng" userId="6adfe72c48f0cee3" providerId="LiveId" clId="{352C433D-A0B3-4DF0-9F1A-06AE63F42792}" dt="2021-01-22T18:27:35.317" v="1252" actId="1076"/>
          <ac:picMkLst>
            <pc:docMk/>
            <pc:sldMk cId="2761557804" sldId="296"/>
            <ac:picMk id="4" creationId="{E6C838AE-8722-4590-85C2-711938F0C3CF}"/>
          </ac:picMkLst>
        </pc:picChg>
        <pc:picChg chg="del">
          <ac:chgData name="Alex Cheng" userId="6adfe72c48f0cee3" providerId="LiveId" clId="{352C433D-A0B3-4DF0-9F1A-06AE63F42792}" dt="2021-01-22T18:27:05.843" v="1246" actId="478"/>
          <ac:picMkLst>
            <pc:docMk/>
            <pc:sldMk cId="2761557804" sldId="296"/>
            <ac:picMk id="8196" creationId="{8F8A290E-9B50-4851-8A18-A268BA9DB0E2}"/>
          </ac:picMkLst>
        </pc:picChg>
        <pc:picChg chg="add del">
          <ac:chgData name="Alex Cheng" userId="6adfe72c48f0cee3" providerId="LiveId" clId="{352C433D-A0B3-4DF0-9F1A-06AE63F42792}" dt="2021-01-22T18:27:10.232" v="1248"/>
          <ac:picMkLst>
            <pc:docMk/>
            <pc:sldMk cId="2761557804" sldId="296"/>
            <ac:picMk id="9218" creationId="{0FF7CDDD-41B1-4DE7-9C80-09F96C466445}"/>
          </ac:picMkLst>
        </pc:picChg>
      </pc:sldChg>
      <pc:sldChg chg="addSp delSp modSp new mod">
        <pc:chgData name="Alex Cheng" userId="6adfe72c48f0cee3" providerId="LiveId" clId="{352C433D-A0B3-4DF0-9F1A-06AE63F42792}" dt="2021-01-22T18:33:43.982" v="1291" actId="1076"/>
        <pc:sldMkLst>
          <pc:docMk/>
          <pc:sldMk cId="555145989" sldId="297"/>
        </pc:sldMkLst>
        <pc:spChg chg="mod">
          <ac:chgData name="Alex Cheng" userId="6adfe72c48f0cee3" providerId="LiveId" clId="{352C433D-A0B3-4DF0-9F1A-06AE63F42792}" dt="2021-01-22T18:29:36.422" v="1254"/>
          <ac:spMkLst>
            <pc:docMk/>
            <pc:sldMk cId="555145989" sldId="297"/>
            <ac:spMk id="2" creationId="{9109F2C0-2595-41D6-8F64-DD67AB8408BE}"/>
          </ac:spMkLst>
        </pc:spChg>
        <pc:spChg chg="add mod">
          <ac:chgData name="Alex Cheng" userId="6adfe72c48f0cee3" providerId="LiveId" clId="{352C433D-A0B3-4DF0-9F1A-06AE63F42792}" dt="2021-01-22T18:33:43.982" v="1291" actId="1076"/>
          <ac:spMkLst>
            <pc:docMk/>
            <pc:sldMk cId="555145989" sldId="297"/>
            <ac:spMk id="3" creationId="{4B6EF40C-95D7-4863-8532-A3DF14F3F918}"/>
          </ac:spMkLst>
        </pc:spChg>
        <pc:picChg chg="add del mod">
          <ac:chgData name="Alex Cheng" userId="6adfe72c48f0cee3" providerId="LiveId" clId="{352C433D-A0B3-4DF0-9F1A-06AE63F42792}" dt="2021-01-22T18:33:36.222" v="1289" actId="1035"/>
          <ac:picMkLst>
            <pc:docMk/>
            <pc:sldMk cId="555145989" sldId="297"/>
            <ac:picMk id="10242" creationId="{C5EA007B-3367-455D-AD2E-1F2A85D525BB}"/>
          </ac:picMkLst>
        </pc:picChg>
        <pc:picChg chg="add del">
          <ac:chgData name="Alex Cheng" userId="6adfe72c48f0cee3" providerId="LiveId" clId="{352C433D-A0B3-4DF0-9F1A-06AE63F42792}" dt="2021-01-22T18:31:23.857" v="1259"/>
          <ac:picMkLst>
            <pc:docMk/>
            <pc:sldMk cId="555145989" sldId="297"/>
            <ac:picMk id="10244" creationId="{347E13F3-9DE2-40E9-845F-4E59138C2783}"/>
          </ac:picMkLst>
        </pc:picChg>
        <pc:picChg chg="add del">
          <ac:chgData name="Alex Cheng" userId="6adfe72c48f0cee3" providerId="LiveId" clId="{352C433D-A0B3-4DF0-9F1A-06AE63F42792}" dt="2021-01-22T18:32:28.773" v="1269"/>
          <ac:picMkLst>
            <pc:docMk/>
            <pc:sldMk cId="555145989" sldId="297"/>
            <ac:picMk id="10246" creationId="{FC0C87D1-8275-4A65-A0A9-FB69289DB6AC}"/>
          </ac:picMkLst>
        </pc:picChg>
        <pc:picChg chg="add del mod">
          <ac:chgData name="Alex Cheng" userId="6adfe72c48f0cee3" providerId="LiveId" clId="{352C433D-A0B3-4DF0-9F1A-06AE63F42792}" dt="2021-01-22T18:32:27.755" v="1267"/>
          <ac:picMkLst>
            <pc:docMk/>
            <pc:sldMk cId="555145989" sldId="297"/>
            <ac:picMk id="10248" creationId="{26F4AEF9-AD8D-454A-B2C6-4B22B2084A9F}"/>
          </ac:picMkLst>
        </pc:picChg>
      </pc:sldChg>
      <pc:sldChg chg="addSp modSp new mod">
        <pc:chgData name="Alex Cheng" userId="6adfe72c48f0cee3" providerId="LiveId" clId="{352C433D-A0B3-4DF0-9F1A-06AE63F42792}" dt="2021-01-22T18:36:20.990" v="1296"/>
        <pc:sldMkLst>
          <pc:docMk/>
          <pc:sldMk cId="273769949" sldId="298"/>
        </pc:sldMkLst>
        <pc:spChg chg="mod">
          <ac:chgData name="Alex Cheng" userId="6adfe72c48f0cee3" providerId="LiveId" clId="{352C433D-A0B3-4DF0-9F1A-06AE63F42792}" dt="2021-01-22T18:36:20.990" v="1296"/>
          <ac:spMkLst>
            <pc:docMk/>
            <pc:sldMk cId="273769949" sldId="298"/>
            <ac:spMk id="2" creationId="{2D9C5786-EF80-4D59-9DB0-5064A00994F1}"/>
          </ac:spMkLst>
        </pc:spChg>
        <pc:picChg chg="add mod">
          <ac:chgData name="Alex Cheng" userId="6adfe72c48f0cee3" providerId="LiveId" clId="{352C433D-A0B3-4DF0-9F1A-06AE63F42792}" dt="2021-01-22T18:36:05.758" v="1295" actId="14100"/>
          <ac:picMkLst>
            <pc:docMk/>
            <pc:sldMk cId="273769949" sldId="298"/>
            <ac:picMk id="4" creationId="{A7E3A08B-0B28-4945-93F9-AEF7FABE675E}"/>
          </ac:picMkLst>
        </pc:picChg>
      </pc:sldChg>
      <pc:sldChg chg="addSp modSp new mod">
        <pc:chgData name="Alex Cheng" userId="6adfe72c48f0cee3" providerId="LiveId" clId="{352C433D-A0B3-4DF0-9F1A-06AE63F42792}" dt="2021-01-22T18:40:44.332" v="1348" actId="1076"/>
        <pc:sldMkLst>
          <pc:docMk/>
          <pc:sldMk cId="3551840460" sldId="299"/>
        </pc:sldMkLst>
        <pc:spChg chg="mod">
          <ac:chgData name="Alex Cheng" userId="6adfe72c48f0cee3" providerId="LiveId" clId="{352C433D-A0B3-4DF0-9F1A-06AE63F42792}" dt="2021-01-22T18:39:27.629" v="1311"/>
          <ac:spMkLst>
            <pc:docMk/>
            <pc:sldMk cId="3551840460" sldId="299"/>
            <ac:spMk id="2" creationId="{6A17045D-0654-4BEB-816A-C2F980550065}"/>
          </ac:spMkLst>
        </pc:spChg>
        <pc:picChg chg="add mod">
          <ac:chgData name="Alex Cheng" userId="6adfe72c48f0cee3" providerId="LiveId" clId="{352C433D-A0B3-4DF0-9F1A-06AE63F42792}" dt="2021-01-22T18:40:33.266" v="1345" actId="1076"/>
          <ac:picMkLst>
            <pc:docMk/>
            <pc:sldMk cId="3551840460" sldId="299"/>
            <ac:picMk id="4" creationId="{D27390D8-D711-49DE-BE6A-055213EF1EA8}"/>
          </ac:picMkLst>
        </pc:picChg>
        <pc:picChg chg="add mod">
          <ac:chgData name="Alex Cheng" userId="6adfe72c48f0cee3" providerId="LiveId" clId="{352C433D-A0B3-4DF0-9F1A-06AE63F42792}" dt="2021-01-22T18:40:44.332" v="1348" actId="1076"/>
          <ac:picMkLst>
            <pc:docMk/>
            <pc:sldMk cId="3551840460" sldId="299"/>
            <ac:picMk id="11266" creationId="{0544D29B-4AC6-4FC4-9975-0010AAC40603}"/>
          </ac:picMkLst>
        </pc:picChg>
      </pc:sldChg>
      <pc:sldChg chg="addSp delSp modSp new mod">
        <pc:chgData name="Alex Cheng" userId="6adfe72c48f0cee3" providerId="LiveId" clId="{352C433D-A0B3-4DF0-9F1A-06AE63F42792}" dt="2021-01-23T00:33:00.016" v="1400" actId="20577"/>
        <pc:sldMkLst>
          <pc:docMk/>
          <pc:sldMk cId="419007330" sldId="300"/>
        </pc:sldMkLst>
        <pc:spChg chg="mod">
          <ac:chgData name="Alex Cheng" userId="6adfe72c48f0cee3" providerId="LiveId" clId="{352C433D-A0B3-4DF0-9F1A-06AE63F42792}" dt="2021-01-22T18:40:22.994" v="1344" actId="20577"/>
          <ac:spMkLst>
            <pc:docMk/>
            <pc:sldMk cId="419007330" sldId="300"/>
            <ac:spMk id="2" creationId="{CFB2555F-866E-4D80-859D-937BCC8440AC}"/>
          </ac:spMkLst>
        </pc:spChg>
        <pc:spChg chg="add mod">
          <ac:chgData name="Alex Cheng" userId="6adfe72c48f0cee3" providerId="LiveId" clId="{352C433D-A0B3-4DF0-9F1A-06AE63F42792}" dt="2021-01-23T00:33:00.016" v="1400" actId="20577"/>
          <ac:spMkLst>
            <pc:docMk/>
            <pc:sldMk cId="419007330" sldId="300"/>
            <ac:spMk id="5" creationId="{63AE88B3-9B66-45CB-BF77-1262CB4DFD42}"/>
          </ac:spMkLst>
        </pc:spChg>
        <pc:picChg chg="add del mod">
          <ac:chgData name="Alex Cheng" userId="6adfe72c48f0cee3" providerId="LiveId" clId="{352C433D-A0B3-4DF0-9F1A-06AE63F42792}" dt="2021-01-23T00:16:36.391" v="1381" actId="478"/>
          <ac:picMkLst>
            <pc:docMk/>
            <pc:sldMk cId="419007330" sldId="300"/>
            <ac:picMk id="4" creationId="{BC88D80E-000E-40DB-A463-441DEDD09257}"/>
          </ac:picMkLst>
        </pc:picChg>
        <pc:picChg chg="add del">
          <ac:chgData name="Alex Cheng" userId="6adfe72c48f0cee3" providerId="LiveId" clId="{352C433D-A0B3-4DF0-9F1A-06AE63F42792}" dt="2021-01-23T00:16:48.293" v="1384" actId="22"/>
          <ac:picMkLst>
            <pc:docMk/>
            <pc:sldMk cId="419007330" sldId="300"/>
            <ac:picMk id="7" creationId="{38BCF989-4864-4F6C-AA42-17B4A3391764}"/>
          </ac:picMkLst>
        </pc:picChg>
      </pc:sldChg>
      <pc:sldChg chg="addSp delSp modSp new mod">
        <pc:chgData name="Alex Cheng" userId="6adfe72c48f0cee3" providerId="LiveId" clId="{352C433D-A0B3-4DF0-9F1A-06AE63F42792}" dt="2021-01-22T18:50:15.102" v="1364" actId="1076"/>
        <pc:sldMkLst>
          <pc:docMk/>
          <pc:sldMk cId="873435388" sldId="301"/>
        </pc:sldMkLst>
        <pc:spChg chg="mod">
          <ac:chgData name="Alex Cheng" userId="6adfe72c48f0cee3" providerId="LiveId" clId="{352C433D-A0B3-4DF0-9F1A-06AE63F42792}" dt="2021-01-22T18:41:29.722" v="1350"/>
          <ac:spMkLst>
            <pc:docMk/>
            <pc:sldMk cId="873435388" sldId="301"/>
            <ac:spMk id="2" creationId="{72B944DE-2DB6-4B98-AC03-E5AFD377D734}"/>
          </ac:spMkLst>
        </pc:spChg>
        <pc:picChg chg="add mod">
          <ac:chgData name="Alex Cheng" userId="6adfe72c48f0cee3" providerId="LiveId" clId="{352C433D-A0B3-4DF0-9F1A-06AE63F42792}" dt="2021-01-22T18:44:30.492" v="1358" actId="1076"/>
          <ac:picMkLst>
            <pc:docMk/>
            <pc:sldMk cId="873435388" sldId="301"/>
            <ac:picMk id="4" creationId="{7E4FA3E7-85C2-4EB8-A3A7-F307037AA720}"/>
          </ac:picMkLst>
        </pc:picChg>
        <pc:picChg chg="add mod">
          <ac:chgData name="Alex Cheng" userId="6adfe72c48f0cee3" providerId="LiveId" clId="{352C433D-A0B3-4DF0-9F1A-06AE63F42792}" dt="2021-01-22T18:44:33.249" v="1359" actId="1076"/>
          <ac:picMkLst>
            <pc:docMk/>
            <pc:sldMk cId="873435388" sldId="301"/>
            <ac:picMk id="5" creationId="{C777FBAF-62A7-4E9C-AB9D-4811772CF72F}"/>
          </ac:picMkLst>
        </pc:picChg>
        <pc:picChg chg="add">
          <ac:chgData name="Alex Cheng" userId="6adfe72c48f0cee3" providerId="LiveId" clId="{352C433D-A0B3-4DF0-9F1A-06AE63F42792}" dt="2021-01-22T18:49:04.032" v="1362" actId="22"/>
          <ac:picMkLst>
            <pc:docMk/>
            <pc:sldMk cId="873435388" sldId="301"/>
            <ac:picMk id="6" creationId="{3B46B2A9-EC36-4925-A781-9F43F2280258}"/>
          </ac:picMkLst>
        </pc:picChg>
        <pc:picChg chg="add mod">
          <ac:chgData name="Alex Cheng" userId="6adfe72c48f0cee3" providerId="LiveId" clId="{352C433D-A0B3-4DF0-9F1A-06AE63F42792}" dt="2021-01-22T18:50:15.102" v="1364" actId="1076"/>
          <ac:picMkLst>
            <pc:docMk/>
            <pc:sldMk cId="873435388" sldId="301"/>
            <ac:picMk id="8" creationId="{ED6C4922-7AEA-459A-83BB-61897C4B54FB}"/>
          </ac:picMkLst>
        </pc:picChg>
        <pc:picChg chg="add mod">
          <ac:chgData name="Alex Cheng" userId="6adfe72c48f0cee3" providerId="LiveId" clId="{352C433D-A0B3-4DF0-9F1A-06AE63F42792}" dt="2021-01-22T18:44:11.550" v="1353" actId="1076"/>
          <ac:picMkLst>
            <pc:docMk/>
            <pc:sldMk cId="873435388" sldId="301"/>
            <ac:picMk id="12290" creationId="{4A2CE62D-B6D5-4A25-9EE5-DED11F786F65}"/>
          </ac:picMkLst>
        </pc:picChg>
        <pc:picChg chg="add del">
          <ac:chgData name="Alex Cheng" userId="6adfe72c48f0cee3" providerId="LiveId" clId="{352C433D-A0B3-4DF0-9F1A-06AE63F42792}" dt="2021-01-22T18:47:04.196" v="1361" actId="478"/>
          <ac:picMkLst>
            <pc:docMk/>
            <pc:sldMk cId="873435388" sldId="301"/>
            <ac:picMk id="12292" creationId="{FF79A0A2-B097-4ABB-8A54-0BB064BE20EA}"/>
          </ac:picMkLst>
        </pc:picChg>
      </pc:sldChg>
      <pc:sldChg chg="addSp delSp modSp new mod modClrScheme chgLayout modNotesTx">
        <pc:chgData name="Alex Cheng" userId="6adfe72c48f0cee3" providerId="LiveId" clId="{352C433D-A0B3-4DF0-9F1A-06AE63F42792}" dt="2021-01-23T00:02:49.440" v="1377"/>
        <pc:sldMkLst>
          <pc:docMk/>
          <pc:sldMk cId="4039089034" sldId="302"/>
        </pc:sldMkLst>
        <pc:spChg chg="del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2" creationId="{D211F675-B790-4760-8A91-8C2E8D1C3F53}"/>
          </ac:spMkLst>
        </pc:spChg>
        <pc:spChg chg="add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3" creationId="{EC38FC12-8097-45B4-B348-158A8D919FC8}"/>
          </ac:spMkLst>
        </pc:spChg>
        <pc:spChg chg="add mod ord">
          <ac:chgData name="Alex Cheng" userId="6adfe72c48f0cee3" providerId="LiveId" clId="{352C433D-A0B3-4DF0-9F1A-06AE63F42792}" dt="2021-01-23T00:01:43.601" v="1376" actId="20577"/>
          <ac:spMkLst>
            <pc:docMk/>
            <pc:sldMk cId="4039089034" sldId="302"/>
            <ac:spMk id="4" creationId="{2B6BC0C4-2A23-474C-BC45-3A1A16E6BBD9}"/>
          </ac:spMkLst>
        </pc:spChg>
      </pc:sldChg>
      <pc:sldMasterChg chg="addSldLayout modSldLayout">
        <pc:chgData name="Alex Cheng" userId="6adfe72c48f0cee3" providerId="LiveId" clId="{352C433D-A0B3-4DF0-9F1A-06AE63F42792}" dt="2021-01-22T00:32:28.497" v="357" actId="478"/>
        <pc:sldMasterMkLst>
          <pc:docMk/>
          <pc:sldMasterMk cId="439248617" sldId="2147483786"/>
        </pc:sldMasterMkLst>
        <pc:sldLayoutChg chg="delSp add mod modTransition">
          <pc:chgData name="Alex Cheng" userId="6adfe72c48f0cee3" providerId="LiveId" clId="{352C433D-A0B3-4DF0-9F1A-06AE63F42792}" dt="2021-01-22T00:32:28.497" v="357" actId="478"/>
          <pc:sldLayoutMkLst>
            <pc:docMk/>
            <pc:sldMasterMk cId="439248617" sldId="2147483786"/>
            <pc:sldLayoutMk cId="2418843169" sldId="2147483798"/>
          </pc:sldLayoutMkLst>
          <pc:spChg chg="del">
            <ac:chgData name="Alex Cheng" userId="6adfe72c48f0cee3" providerId="LiveId" clId="{352C433D-A0B3-4DF0-9F1A-06AE63F42792}" dt="2021-01-22T00:32:28.497" v="357" actId="478"/>
            <ac:spMkLst>
              <pc:docMk/>
              <pc:sldMasterMk cId="439248617" sldId="2147483786"/>
              <pc:sldLayoutMk cId="2418843169" sldId="2147483798"/>
              <ac:spMk id="3" creationId="{C536F8CB-5C97-4437-A672-4E43D0E5AE8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6E03959-7C60-4847-9B53-C48F00AA1B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0249EA-932E-6B4B-BFF4-28329845B2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BE94F-AA8D-C544-91D3-60A6B178DF39}" type="datetimeFigureOut">
              <a:rPr kumimoji="1" lang="zh-CN" altLang="en-US" smtClean="0"/>
              <a:t>2021/1/23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BD4A1-ACC8-DF44-B8B2-BB3BA2843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2DD331-EC63-F34B-A30F-1B4FAB4F54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6E4F4-5405-024C-A580-4A54676870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79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EAE92-37E1-4EF7-8A26-DFC9879AE082}" type="datetimeFigureOut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08B1C-5E42-48EF-B6C1-60A8791C0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7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Looks perfect, but many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0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https://youtu.be/2j7fD92g-gE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1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https://youtu.be/hQcFE0RD0cQ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8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9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951345"/>
            <a:ext cx="10515600" cy="7398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5CA7F1AB-3FAA-4440-9006-FC9CDF941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7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9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60543"/>
            <a:ext cx="9144000" cy="65293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3048000" cy="365125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9891" y="6456406"/>
            <a:ext cx="45720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5EF42FE-32F2-47CD-AFCC-86E47AD6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9" r:id="rId2"/>
    <p:sldLayoutId id="2147483780" r:id="rId3"/>
    <p:sldLayoutId id="2147483777" r:id="rId4"/>
    <p:sldLayoutId id="214748379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97050-3717-4B19-B768-6FF9D25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4" y="1272208"/>
            <a:ext cx="4201886" cy="3810000"/>
          </a:xfrm>
        </p:spPr>
        <p:txBody>
          <a:bodyPr>
            <a:normAutofit/>
          </a:bodyPr>
          <a:lstStyle/>
          <a:p>
            <a:r>
              <a:rPr lang="en-HK" dirty="0"/>
              <a:t>Agenda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D5335EF-0F68-4868-A52E-7B4B0B8F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453" y="1361660"/>
            <a:ext cx="9054548" cy="5377069"/>
          </a:xfrm>
        </p:spPr>
        <p:txBody>
          <a:bodyPr>
            <a:normAutofit/>
          </a:bodyPr>
          <a:lstStyle/>
          <a:p>
            <a:r>
              <a:rPr lang="en-HK" sz="2200" dirty="0"/>
              <a:t>DevOps Overview</a:t>
            </a:r>
          </a:p>
          <a:p>
            <a:r>
              <a:rPr lang="en-HK" sz="2200" dirty="0"/>
              <a:t>Version Control Using GitHub or GitLab</a:t>
            </a:r>
          </a:p>
          <a:p>
            <a:r>
              <a:rPr lang="en-HK" sz="2200" dirty="0"/>
              <a:t>Continuous Integration using Jenkins</a:t>
            </a:r>
          </a:p>
          <a:p>
            <a:r>
              <a:rPr lang="en-HK" sz="2200" dirty="0"/>
              <a:t>Containerization using Docker</a:t>
            </a:r>
          </a:p>
          <a:p>
            <a:r>
              <a:rPr lang="en-HK" sz="2200" dirty="0"/>
              <a:t>Docker management using Kubernetes  </a:t>
            </a:r>
          </a:p>
          <a:p>
            <a:r>
              <a:rPr lang="en-HK" sz="2200" dirty="0"/>
              <a:t>Configuration Management using Ansible or Puppet</a:t>
            </a:r>
          </a:p>
          <a:p>
            <a:r>
              <a:rPr lang="en-HK" sz="2200" dirty="0"/>
              <a:t>Continuous Monitoring using Nagios</a:t>
            </a:r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22558-8447-4E14-8A52-3A6ADA6B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4C8806-F00E-4847-A727-E2A4B58B4763}" type="slidenum">
              <a:rPr lang="zh-CN" alt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0</a:t>
            </a:fld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0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F8A290E-9B50-4851-8A18-A268BA9D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4" y="822982"/>
            <a:ext cx="11013488" cy="584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838AE-8722-4590-85C2-711938F0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2" y="940583"/>
            <a:ext cx="9886907" cy="55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F2C0-2595-41D6-8F64-DD67AB84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DevOps Stages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EA007B-3367-455D-AD2E-1F2A85D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082"/>
            <a:ext cx="12192000" cy="51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6EF40C-95D7-4863-8532-A3DF14F3F918}"/>
              </a:ext>
            </a:extLst>
          </p:cNvPr>
          <p:cNvSpPr/>
          <p:nvPr/>
        </p:nvSpPr>
        <p:spPr>
          <a:xfrm>
            <a:off x="4025900" y="6211707"/>
            <a:ext cx="4483100" cy="57150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400" dirty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55514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5786-EF80-4D59-9DB0-5064A009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3A08B-0B28-4945-93F9-AEF7FABE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8" y="1454040"/>
            <a:ext cx="11771725" cy="48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8FC12-8097-45B4-B348-158A8D9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BC0C4-2A23-474C-BC45-3A1A16E6B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Download and install Git </a:t>
            </a:r>
          </a:p>
          <a:p>
            <a:r>
              <a:rPr lang="en-HK" dirty="0"/>
              <a:t>Git bash interface </a:t>
            </a:r>
          </a:p>
          <a:p>
            <a:r>
              <a:rPr lang="en-HK" dirty="0"/>
              <a:t>Basic Git commands </a:t>
            </a:r>
          </a:p>
          <a:p>
            <a:r>
              <a:rPr lang="en-HK" dirty="0"/>
              <a:t>Create a local repository </a:t>
            </a:r>
          </a:p>
          <a:p>
            <a:r>
              <a:rPr lang="en-HK" dirty="0"/>
              <a:t>Connect to remote repository</a:t>
            </a:r>
          </a:p>
          <a:p>
            <a:r>
              <a:rPr lang="en-HK" dirty="0"/>
              <a:t>Push the file to GitHub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3908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045D-0654-4BEB-816A-C2F9805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90D8-D711-49DE-BE6A-055213EF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64" y="1292128"/>
            <a:ext cx="10456352" cy="534997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544D29B-4AC6-4FC4-9975-0010AAC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4" y="1979650"/>
            <a:ext cx="1122538" cy="5222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5184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55F-866E-4D80-859D-937BCC84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GitHub Demo Video </a:t>
            </a:r>
            <a:r>
              <a:rPr lang="en-HK" sz="2400" dirty="0"/>
              <a:t>(future)</a:t>
            </a:r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E88B3-9B66-45CB-BF77-1262CB4DFD42}"/>
              </a:ext>
            </a:extLst>
          </p:cNvPr>
          <p:cNvSpPr txBox="1"/>
          <p:nvPr/>
        </p:nvSpPr>
        <p:spPr>
          <a:xfrm>
            <a:off x="735647" y="1172817"/>
            <a:ext cx="89750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--version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help config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cd C: \DevOps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init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status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add DevOps.pptx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config --global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user.email</a:t>
            </a: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"alexchicheng@gmail.com"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config --global user.name </a:t>
            </a:r>
            <a:r>
              <a:rPr lang="en-HK" sz="1400" b="1" dirty="0" err="1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alexchicheng</a:t>
            </a: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  <a:p>
            <a:pPr>
              <a:spcAft>
                <a:spcPts val="800"/>
              </a:spcAft>
            </a:pPr>
            <a:r>
              <a:rPr lang="en-HK" sz="1400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effectLst/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git commit -m "working in progress 1"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https://github.com/alexchicheng/devops.git</a:t>
            </a:r>
            <a:endParaRPr lang="en-H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C:\DevOps&gt;</a:t>
            </a:r>
            <a:r>
              <a:rPr lang="en-H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master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info: please complete authentication in your browser...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Enumerating objects: 3,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8 threads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5.64 MiB | 851.00 KiB/s, done.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 https://github.com/alexchicheng/devops.git</a:t>
            </a:r>
          </a:p>
          <a:p>
            <a:r>
              <a:rPr lang="en-H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>
              <a:spcAft>
                <a:spcPts val="800"/>
              </a:spcAft>
            </a:pPr>
            <a:endParaRPr lang="en-HK" sz="1400" dirty="0">
              <a:effectLst/>
              <a:latin typeface="Courier New" panose="02070309020205020404" pitchFamily="49" charset="0"/>
              <a:ea typeface="等线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42F2C-F6D4-4988-A1B5-25F5825D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19" y="383465"/>
            <a:ext cx="3640634" cy="23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44DE-2DB6-4B98-AC03-E5AFD377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Continuous Integration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2CE62D-B6D5-4A25-9EE5-DED11F78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13684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4FA3E7-85C2-4EB8-A3A7-F307037A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3009243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77FBAF-62A7-4E9C-AB9D-4811772C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5561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6B2A9-EC36-4925-A781-9F43F22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12" y="2174810"/>
            <a:ext cx="2432175" cy="2508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C4922-7AEA-459A-83BB-61897C4B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07" y="4044858"/>
            <a:ext cx="3606985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934F-64C3-488D-9D0A-873D83B7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6096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devops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77C456C8-B7F5-45B4-AE32-74235CE0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074" y="1252537"/>
            <a:ext cx="4352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FBBAC8-BA56-47DF-A623-0A4EEF82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40CCC-99B0-4CC8-923C-8CA46B2B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313325"/>
            <a:ext cx="10668000" cy="5041467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HK" dirty="0"/>
              <a:t>Waterfall Model</a:t>
            </a:r>
          </a:p>
          <a:p>
            <a:pPr lvl="1"/>
            <a:r>
              <a:rPr lang="en-HK" dirty="0"/>
              <a:t>Agile Model</a:t>
            </a:r>
          </a:p>
          <a:p>
            <a:pPr lvl="1"/>
            <a:r>
              <a:rPr lang="en-HK" dirty="0"/>
              <a:t>DevOps Model</a:t>
            </a:r>
          </a:p>
          <a:p>
            <a:pPr lvl="1"/>
            <a:r>
              <a:rPr lang="en-HK" dirty="0"/>
              <a:t>DevOps Benefit</a:t>
            </a:r>
            <a:r>
              <a:rPr lang="en-US" altLang="zh-CN" dirty="0"/>
              <a:t>s</a:t>
            </a:r>
            <a:endParaRPr lang="en-US" dirty="0"/>
          </a:p>
          <a:p>
            <a:r>
              <a:rPr lang="en-US" dirty="0"/>
              <a:t>Case Studies</a:t>
            </a:r>
            <a:endParaRPr lang="en-HK" dirty="0"/>
          </a:p>
          <a:p>
            <a:r>
              <a:rPr lang="en-HK" dirty="0"/>
              <a:t>Tools to Use</a:t>
            </a:r>
            <a:endParaRPr lang="en-US" dirty="0"/>
          </a:p>
          <a:p>
            <a:r>
              <a:rPr lang="en-US" dirty="0"/>
              <a:t>Demo Lab </a:t>
            </a:r>
            <a:r>
              <a:rPr lang="en-US" sz="1800" dirty="0"/>
              <a:t>(phase II)</a:t>
            </a:r>
            <a:endParaRPr lang="en-US" dirty="0"/>
          </a:p>
          <a:p>
            <a:r>
              <a:rPr lang="en-US" dirty="0"/>
              <a:t>Demo Video </a:t>
            </a:r>
            <a:r>
              <a:rPr lang="en-US" sz="1800" dirty="0"/>
              <a:t>(phone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7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B9AC0-33E7-4774-A849-398B6E480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01 DevOps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289CE-49B4-424E-9ECB-E0E5132A7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0097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6BA1-5C6B-4FCE-8743-D52633A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AB50-FCC9-4A15-BBA0-BCC52538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4956004" cy="5041467"/>
          </a:xfrm>
        </p:spPr>
        <p:txBody>
          <a:bodyPr/>
          <a:lstStyle/>
          <a:p>
            <a:endParaRPr lang="en-HK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BB2159-CBC5-44C1-A9B8-441FE77E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4775"/>
            <a:ext cx="5571085" cy="36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1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F0F1-B615-4370-A213-3BF166D5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Features Of Kubernetes</a:t>
            </a:r>
            <a:br>
              <a:rPr lang="en-HK" dirty="0"/>
            </a:br>
            <a:br>
              <a:rPr lang="en-HK" dirty="0"/>
            </a:br>
            <a:r>
              <a:rPr lang="en-HK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22B7-2DF2-40C4-B3CE-2945569B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Automatic </a:t>
            </a:r>
            <a:r>
              <a:rPr lang="en-HK" dirty="0" err="1"/>
              <a:t>Binpacking</a:t>
            </a:r>
            <a:endParaRPr lang="en-HK" dirty="0"/>
          </a:p>
          <a:p>
            <a:r>
              <a:rPr lang="en-HK" dirty="0"/>
              <a:t>Service Discovery &amp;</a:t>
            </a:r>
          </a:p>
          <a:p>
            <a:r>
              <a:rPr lang="en-HK" dirty="0"/>
              <a:t>Load Balancing</a:t>
            </a:r>
          </a:p>
          <a:p>
            <a:r>
              <a:rPr lang="en-HK" dirty="0"/>
              <a:t>Storage Orchestration</a:t>
            </a:r>
          </a:p>
          <a:p>
            <a:r>
              <a:rPr lang="en-HK" dirty="0"/>
              <a:t>Self Healing</a:t>
            </a:r>
          </a:p>
          <a:p>
            <a:r>
              <a:rPr lang="en-HK" dirty="0"/>
              <a:t>Batch Execution</a:t>
            </a:r>
          </a:p>
          <a:p>
            <a:r>
              <a:rPr lang="en-HK" dirty="0"/>
              <a:t>Horizontal Scaling</a:t>
            </a:r>
          </a:p>
          <a:p>
            <a:r>
              <a:rPr lang="en-HK" dirty="0"/>
              <a:t>Secret &amp; Configuration Management</a:t>
            </a:r>
          </a:p>
          <a:p>
            <a:r>
              <a:rPr lang="en-HK" dirty="0"/>
              <a:t>Automatic Rollbacks &amp; Rollouts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408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278B-E94D-4B4F-8BBD-829A27CC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Working Of Kubernetes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FECA-4A9F-417B-A653-A2DA239A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4930125" cy="5041467"/>
          </a:xfrm>
        </p:spPr>
        <p:txBody>
          <a:bodyPr>
            <a:normAutofit fontScale="92500" lnSpcReduction="20000"/>
          </a:bodyPr>
          <a:lstStyle/>
          <a:p>
            <a:r>
              <a:rPr lang="en-HK" dirty="0"/>
              <a:t>Master controls the cluster; and the nodes in it</a:t>
            </a:r>
          </a:p>
          <a:p>
            <a:r>
              <a:rPr lang="en-HK" dirty="0"/>
              <a:t>Nodes host the containers inside them; Containers are inside separate PODS</a:t>
            </a:r>
          </a:p>
          <a:p>
            <a:r>
              <a:rPr lang="en-HK" dirty="0"/>
              <a:t>PODS are logical collection of containers which need to interact with each other for an Application</a:t>
            </a:r>
          </a:p>
          <a:p>
            <a:r>
              <a:rPr lang="en-HK" dirty="0"/>
              <a:t>Replication Controller is Master's resource to ensure that requested </a:t>
            </a:r>
            <a:r>
              <a:rPr lang="en-HK" dirty="0" err="1"/>
              <a:t>nt&amp;of</a:t>
            </a:r>
            <a:r>
              <a:rPr lang="en-HK" dirty="0"/>
              <a:t> pods are running on nodes always</a:t>
            </a:r>
          </a:p>
          <a:p>
            <a:r>
              <a:rPr lang="en-HK" dirty="0"/>
              <a:t>Service is an object on Master that provides </a:t>
            </a:r>
            <a:r>
              <a:rPr lang="en-HK" dirty="0" err="1"/>
              <a:t>loadbalancing</a:t>
            </a:r>
            <a:r>
              <a:rPr lang="en-HK" dirty="0"/>
              <a:t> across a replicated group of PODS</a:t>
            </a:r>
          </a:p>
          <a:p>
            <a:endParaRPr lang="en-HK" dirty="0"/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A2EEC-C32B-4385-87D9-5D1FA54FEEC6}"/>
              </a:ext>
            </a:extLst>
          </p:cNvPr>
          <p:cNvSpPr/>
          <p:nvPr/>
        </p:nvSpPr>
        <p:spPr>
          <a:xfrm>
            <a:off x="5826073" y="1709018"/>
            <a:ext cx="1842810" cy="32684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/>
              <a:t>Kubernetes</a:t>
            </a:r>
          </a:p>
          <a:p>
            <a:pPr algn="ctr"/>
            <a:r>
              <a:rPr lang="en-HK"/>
              <a:t>Master</a:t>
            </a:r>
            <a:endParaRPr lang="en-HK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1D9DF6-AC12-4845-8023-8D769779123A}"/>
              </a:ext>
            </a:extLst>
          </p:cNvPr>
          <p:cNvCxnSpPr/>
          <p:nvPr/>
        </p:nvCxnSpPr>
        <p:spPr>
          <a:xfrm flipV="1">
            <a:off x="7870533" y="2441276"/>
            <a:ext cx="741872" cy="6987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CC3622-7413-401E-BC81-57FB898463EC}"/>
              </a:ext>
            </a:extLst>
          </p:cNvPr>
          <p:cNvCxnSpPr>
            <a:cxnSpLocks/>
          </p:cNvCxnSpPr>
          <p:nvPr/>
        </p:nvCxnSpPr>
        <p:spPr>
          <a:xfrm>
            <a:off x="7988060" y="3343230"/>
            <a:ext cx="9575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F09B7E-3302-4F78-8192-0240CB9FB7C8}"/>
              </a:ext>
            </a:extLst>
          </p:cNvPr>
          <p:cNvCxnSpPr>
            <a:cxnSpLocks/>
          </p:cNvCxnSpPr>
          <p:nvPr/>
        </p:nvCxnSpPr>
        <p:spPr>
          <a:xfrm>
            <a:off x="7870533" y="3575266"/>
            <a:ext cx="881932" cy="625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6900F6-6F0C-4195-8D76-626D757B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58" y="1339423"/>
            <a:ext cx="2472276" cy="38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37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BFD6CF-98FF-411F-AAD5-FD829C11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Ansible Tower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13585-1A6A-4D6F-94E9-FD1BBCAC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4" y="1768415"/>
            <a:ext cx="10016952" cy="4900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3E49B-E30A-423E-9A3C-7EE9DF827C6B}"/>
              </a:ext>
            </a:extLst>
          </p:cNvPr>
          <p:cNvSpPr txBox="1"/>
          <p:nvPr/>
        </p:nvSpPr>
        <p:spPr>
          <a:xfrm>
            <a:off x="651164" y="976608"/>
            <a:ext cx="8846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Provided status summary of all jobs</a:t>
            </a:r>
          </a:p>
          <a:p>
            <a:r>
              <a:rPr lang="en-HK" dirty="0"/>
              <a:t>Divided organization into groups to manage access permissions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9236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C7F295-12AC-4E7E-AC37-B687F6E9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Configuration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87F31-7741-4C5B-874E-65A818C6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Why Configuration Management</a:t>
            </a:r>
          </a:p>
          <a:p>
            <a:r>
              <a:rPr lang="en-HK" dirty="0"/>
              <a:t>What is Configuration Management</a:t>
            </a:r>
          </a:p>
          <a:p>
            <a:r>
              <a:rPr lang="en-HK" dirty="0"/>
              <a:t>Management tools</a:t>
            </a:r>
          </a:p>
          <a:p>
            <a:r>
              <a:rPr lang="en-HK" dirty="0"/>
              <a:t>Puppet Architecture</a:t>
            </a:r>
          </a:p>
          <a:p>
            <a:r>
              <a:rPr lang="en-HK" dirty="0"/>
              <a:t>Configuration</a:t>
            </a:r>
          </a:p>
          <a:p>
            <a:r>
              <a:rPr lang="en-HK" dirty="0"/>
              <a:t>Demo Video </a:t>
            </a:r>
            <a:r>
              <a:rPr lang="en-HK" sz="1800" dirty="0"/>
              <a:t>(future)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6580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0D924-6F97-49E9-90C1-402D4924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1CC09-1654-4997-8320-2905690E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658382"/>
            <a:ext cx="4956004" cy="5041467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Puppet is a Configuration Management tool that is used for</a:t>
            </a:r>
          </a:p>
          <a:p>
            <a:r>
              <a:rPr lang="en-HK" dirty="0"/>
              <a:t>deploying,</a:t>
            </a:r>
          </a:p>
          <a:p>
            <a:r>
              <a:rPr lang="en-HK" dirty="0"/>
              <a:t>configuring and</a:t>
            </a:r>
          </a:p>
          <a:p>
            <a:r>
              <a:rPr lang="en-HK" dirty="0"/>
              <a:t>managing servers.</a:t>
            </a:r>
          </a:p>
          <a:p>
            <a:pPr marL="0" indent="0">
              <a:buNone/>
            </a:pPr>
            <a:r>
              <a:rPr lang="en-HK" dirty="0"/>
              <a:t>It uses a Master-Slave architecture.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6517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2D68-E922-4344-BE95-EA23D784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Waterfall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9F98-27D0-438A-B3DC-9D7EBC4F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5844525" cy="5041467"/>
          </a:xfrm>
        </p:spPr>
        <p:txBody>
          <a:bodyPr/>
          <a:lstStyle/>
          <a:p>
            <a:r>
              <a:rPr lang="en-HK" dirty="0"/>
              <a:t>Development go to next phase</a:t>
            </a:r>
          </a:p>
        </p:txBody>
      </p:sp>
    </p:spTree>
    <p:extLst>
      <p:ext uri="{BB962C8B-B14F-4D97-AF65-F5344CB8AC3E}">
        <p14:creationId xmlns:p14="http://schemas.microsoft.com/office/powerpoint/2010/main" val="116517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6221-A13B-4440-8970-10AC46B4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 hub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240A-6FAF-4428-8310-45F3F34B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1862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3908-B5AB-4AE0-B8F7-1700133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2049-199E-474F-B383-9B9F6E05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Need for Kubernetes</a:t>
            </a:r>
          </a:p>
          <a:p>
            <a:r>
              <a:rPr lang="en-HK" dirty="0"/>
              <a:t>What exactly it is &amp; what its not?</a:t>
            </a:r>
          </a:p>
          <a:p>
            <a:r>
              <a:rPr lang="en-HK" dirty="0"/>
              <a:t>How does Kubernetes work?</a:t>
            </a:r>
          </a:p>
          <a:p>
            <a:r>
              <a:rPr lang="en-HK" dirty="0"/>
              <a:t>Use-Case: Kubernetes @ </a:t>
            </a:r>
            <a:r>
              <a:rPr lang="en-HK" dirty="0" err="1"/>
              <a:t>Pokemon</a:t>
            </a:r>
            <a:r>
              <a:rPr lang="en-HK" dirty="0"/>
              <a:t> Go</a:t>
            </a:r>
          </a:p>
          <a:p>
            <a:r>
              <a:rPr lang="en-HK" dirty="0"/>
              <a:t>Hands-on: Deployment with Kubernetes</a:t>
            </a:r>
          </a:p>
          <a:p>
            <a:endParaRPr lang="en-HK" dirty="0"/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12232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8EEB-2DA7-4FAA-95EC-607811E5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 lab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D64E-552B-4B51-9406-5F3E220C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379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D316-7693-4EA6-874A-B163078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01 DevOps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BD67-6828-4AEB-9C51-1F254F2A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Waterfall Model</a:t>
            </a:r>
          </a:p>
          <a:p>
            <a:endParaRPr lang="en-HK" dirty="0"/>
          </a:p>
          <a:p>
            <a:r>
              <a:rPr lang="en-HK" dirty="0"/>
              <a:t>Why DevOps?</a:t>
            </a:r>
          </a:p>
          <a:p>
            <a:r>
              <a:rPr lang="en-HK" dirty="0"/>
              <a:t>What is DevOps?</a:t>
            </a:r>
          </a:p>
          <a:p>
            <a:r>
              <a:rPr lang="en-HK" dirty="0"/>
              <a:t>DevOps Stages</a:t>
            </a:r>
          </a:p>
          <a:p>
            <a:r>
              <a:rPr lang="en-HK" dirty="0"/>
              <a:t>DevOps Tools</a:t>
            </a:r>
          </a:p>
          <a:p>
            <a:r>
              <a:rPr lang="en-HK" dirty="0"/>
              <a:t>DevOps Use-Case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4486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5C2-C3A7-4177-AE95-5451C390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D3781-7BF4-4083-8812-00CE704A9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074" y="2871730"/>
            <a:ext cx="2933851" cy="2260716"/>
          </a:xfrm>
        </p:spPr>
      </p:pic>
    </p:spTree>
    <p:extLst>
      <p:ext uri="{BB962C8B-B14F-4D97-AF65-F5344CB8AC3E}">
        <p14:creationId xmlns:p14="http://schemas.microsoft.com/office/powerpoint/2010/main" val="189676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9A9BE-6022-4FBC-8EDE-44930FE2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30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7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52B6-4CE8-4103-BB94-976C7298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Lab</a:t>
            </a:r>
            <a:br>
              <a:rPr lang="en-US" sz="2400" dirty="0"/>
            </a:br>
            <a:r>
              <a:rPr lang="en-US" sz="2400" dirty="0"/>
              <a:t>Container Based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BB4C0D-9302-4847-AD9F-3090E60CB900}"/>
              </a:ext>
            </a:extLst>
          </p:cNvPr>
          <p:cNvSpPr/>
          <p:nvPr/>
        </p:nvSpPr>
        <p:spPr>
          <a:xfrm>
            <a:off x="813696" y="1941131"/>
            <a:ext cx="2335695" cy="2295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Developer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FSI Demo Code Modules</a:t>
            </a:r>
          </a:p>
          <a:p>
            <a:pPr algn="ctr"/>
            <a:endParaRPr lang="en-H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9AC1A-489D-43C3-B67A-19AB35DE5AFF}"/>
              </a:ext>
            </a:extLst>
          </p:cNvPr>
          <p:cNvSpPr/>
          <p:nvPr/>
        </p:nvSpPr>
        <p:spPr>
          <a:xfrm>
            <a:off x="5058075" y="1489902"/>
            <a:ext cx="2454345" cy="24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Lab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(Private Server)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E31E7B-FBB4-419E-84EB-64E35B7CE8D6}"/>
              </a:ext>
            </a:extLst>
          </p:cNvPr>
          <p:cNvSpPr/>
          <p:nvPr/>
        </p:nvSpPr>
        <p:spPr>
          <a:xfrm>
            <a:off x="3571336" y="2389517"/>
            <a:ext cx="1423359" cy="118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New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32D9A-9591-427B-8C3E-A28C2EA4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41" y="360543"/>
            <a:ext cx="1276416" cy="93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F2581-3451-4B41-9AC7-9BCA1E8A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139" y="1599401"/>
            <a:ext cx="807068" cy="110251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D58928-599D-4A4D-8C1D-1BDD46F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142" y="3007273"/>
            <a:ext cx="1467920" cy="1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B51616-BA80-4CC6-9EFD-2A03EF64F6CA}"/>
              </a:ext>
            </a:extLst>
          </p:cNvPr>
          <p:cNvSpPr/>
          <p:nvPr/>
        </p:nvSpPr>
        <p:spPr>
          <a:xfrm>
            <a:off x="5223164" y="4558030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Ansible</a:t>
            </a:r>
          </a:p>
          <a:p>
            <a:pPr algn="ctr"/>
            <a:endParaRPr lang="en-H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5FCCE-5C63-47DC-95FC-3934928F5803}"/>
              </a:ext>
            </a:extLst>
          </p:cNvPr>
          <p:cNvSpPr/>
          <p:nvPr/>
        </p:nvSpPr>
        <p:spPr>
          <a:xfrm>
            <a:off x="8605757" y="4558029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Docker</a:t>
            </a:r>
          </a:p>
          <a:p>
            <a:pPr algn="ctr"/>
            <a:endParaRPr lang="en-HK" dirty="0"/>
          </a:p>
          <a:p>
            <a:pPr algn="ctr"/>
            <a:endParaRPr lang="en-HK" dirty="0"/>
          </a:p>
          <a:p>
            <a:pPr algn="ctr"/>
            <a:endParaRPr lang="en-H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B7339F-95F2-4BAF-A24D-1341890F5E2D}"/>
              </a:ext>
            </a:extLst>
          </p:cNvPr>
          <p:cNvSpPr/>
          <p:nvPr/>
        </p:nvSpPr>
        <p:spPr>
          <a:xfrm>
            <a:off x="871267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A96DEA-BDC0-47AC-BCD3-56C318339BCE}"/>
              </a:ext>
            </a:extLst>
          </p:cNvPr>
          <p:cNvSpPr/>
          <p:nvPr/>
        </p:nvSpPr>
        <p:spPr>
          <a:xfrm>
            <a:off x="8865079" y="50694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B6316C-B4D1-4093-A7AE-D1C3676B311E}"/>
              </a:ext>
            </a:extLst>
          </p:cNvPr>
          <p:cNvSpPr/>
          <p:nvPr/>
        </p:nvSpPr>
        <p:spPr>
          <a:xfrm>
            <a:off x="9017479" y="52218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8BA80-9061-4028-B6DE-355E7F604A43}"/>
              </a:ext>
            </a:extLst>
          </p:cNvPr>
          <p:cNvSpPr/>
          <p:nvPr/>
        </p:nvSpPr>
        <p:spPr>
          <a:xfrm>
            <a:off x="1048356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2541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9E5E-F696-42E1-AE8D-65C687F5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Traditional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53FF-5E39-4F97-977B-51C713A1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4"/>
            <a:ext cx="9143998" cy="1628282"/>
          </a:xfrm>
        </p:spPr>
        <p:txBody>
          <a:bodyPr>
            <a:normAutofit/>
          </a:bodyPr>
          <a:lstStyle/>
          <a:p>
            <a:r>
              <a:rPr lang="en-HK" dirty="0"/>
              <a:t>linear sequential model</a:t>
            </a:r>
          </a:p>
          <a:p>
            <a:r>
              <a:rPr lang="en-HK" dirty="0"/>
              <a:t>one stage complete, and then next stage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363DF-F764-49FE-A3EE-B9D310D8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915" y="2905194"/>
            <a:ext cx="493718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33A9C-9BCE-4B15-8157-37988A93395F}"/>
              </a:ext>
            </a:extLst>
          </p:cNvPr>
          <p:cNvSpPr txBox="1"/>
          <p:nvPr/>
        </p:nvSpPr>
        <p:spPr>
          <a:xfrm>
            <a:off x="6096000" y="3069303"/>
            <a:ext cx="7152915" cy="2529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Requirement Gathering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System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Implementation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Deployment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14111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89B2-8657-4183-9E11-2353329F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Limitations of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5B82-094F-4202-BC60-26D2A412E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High amounts of risk and uncertainty</a:t>
            </a:r>
          </a:p>
          <a:p>
            <a:r>
              <a:rPr lang="en-HK" dirty="0"/>
              <a:t>No working software is produced until late during the life cycle.</a:t>
            </a:r>
          </a:p>
          <a:p>
            <a:r>
              <a:rPr lang="en-HK" dirty="0"/>
              <a:t>Once an application is in the testing stage, it is very difficult to go back and change something that was not well-thought out in the concept stage.</a:t>
            </a:r>
          </a:p>
          <a:p>
            <a:r>
              <a:rPr lang="en-HK" dirty="0"/>
              <a:t>Not a good model for complex and object-oriented projects.</a:t>
            </a:r>
          </a:p>
          <a:p>
            <a:r>
              <a:rPr lang="en-HK" dirty="0"/>
              <a:t>Not suitable for the projects where requirements are at a moderate to high risk of changing.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9713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D38BFB-AD91-4AF2-9331-E329F3778D04}"/>
              </a:ext>
            </a:extLst>
          </p:cNvPr>
          <p:cNvSpPr/>
          <p:nvPr/>
        </p:nvSpPr>
        <p:spPr>
          <a:xfrm>
            <a:off x="43561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168CF-9DE6-4025-A725-8AD421EDE804}"/>
              </a:ext>
            </a:extLst>
          </p:cNvPr>
          <p:cNvSpPr/>
          <p:nvPr/>
        </p:nvSpPr>
        <p:spPr>
          <a:xfrm>
            <a:off x="77597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C6B8C8-5A2A-4C96-806C-BEFD8C977982}"/>
              </a:ext>
            </a:extLst>
          </p:cNvPr>
          <p:cNvSpPr/>
          <p:nvPr/>
        </p:nvSpPr>
        <p:spPr>
          <a:xfrm>
            <a:off x="952500" y="1447800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2B762-090D-4A58-A975-8AC079B9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Agile Methodology?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084D4-1561-4C52-B622-D71E0B57C828}"/>
              </a:ext>
            </a:extLst>
          </p:cNvPr>
          <p:cNvSpPr txBox="1"/>
          <p:nvPr/>
        </p:nvSpPr>
        <p:spPr>
          <a:xfrm>
            <a:off x="4597400" y="1609636"/>
            <a:ext cx="2755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C678E"/>
                </a:solidFill>
                <a:latin typeface="Arial" panose="020B0604020202020204" pitchFamily="34" charset="0"/>
              </a:rPr>
              <a:t>All Iterations should be of the same time duration (between 2 to 8 weeks)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3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E6CC-C02D-4ACB-BD99-6A0EB297E6B5}"/>
              </a:ext>
            </a:extLst>
          </p:cNvPr>
          <p:cNvSpPr txBox="1"/>
          <p:nvPr/>
        </p:nvSpPr>
        <p:spPr>
          <a:xfrm>
            <a:off x="7759700" y="1609636"/>
            <a:ext cx="2628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At the end of each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iteration, a working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product should be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delivered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3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25AF-EED1-412D-B46B-644959D32E98}"/>
              </a:ext>
            </a:extLst>
          </p:cNvPr>
          <p:cNvSpPr txBox="1"/>
          <p:nvPr/>
        </p:nvSpPr>
        <p:spPr>
          <a:xfrm>
            <a:off x="1079500" y="1609636"/>
            <a:ext cx="304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In the Agile Methodology</a:t>
            </a:r>
            <a:b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each project is broken up</a:t>
            </a:r>
            <a:b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into several 'Iterations'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3394C9-5D1A-4E88-9165-8A996332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133637"/>
            <a:ext cx="101346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AD11B-1635-42FD-81F7-76504356AD7D}"/>
              </a:ext>
            </a:extLst>
          </p:cNvPr>
          <p:cNvSpPr txBox="1"/>
          <p:nvPr/>
        </p:nvSpPr>
        <p:spPr>
          <a:xfrm>
            <a:off x="2349500" y="4514705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First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883D1-C030-461A-A0C1-03930C5EB7BB}"/>
              </a:ext>
            </a:extLst>
          </p:cNvPr>
          <p:cNvSpPr txBox="1"/>
          <p:nvPr/>
        </p:nvSpPr>
        <p:spPr>
          <a:xfrm>
            <a:off x="5413027" y="4526289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Second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2722F2-BAD1-4C91-A824-AB8E01AD7E7F}"/>
              </a:ext>
            </a:extLst>
          </p:cNvPr>
          <p:cNvSpPr txBox="1"/>
          <p:nvPr/>
        </p:nvSpPr>
        <p:spPr>
          <a:xfrm>
            <a:off x="8476554" y="4563273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Third</a:t>
            </a:r>
          </a:p>
          <a:p>
            <a:r>
              <a:rPr lang="en-HK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38567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8441-29F2-4B2A-B2B0-7AE52A40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Waterfall vs Agile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BD05F5F-39FD-4F2A-9108-E132048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67038"/>
            <a:ext cx="11734800" cy="32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FBE6B9C-DB52-4C4E-857C-BE76A1B2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98625"/>
            <a:ext cx="11328400" cy="97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0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115-1134-434C-A4CF-096743B7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Limitations of Agile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EE32C0-E896-46CD-9D2D-6824FB26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687513"/>
            <a:ext cx="1367590" cy="25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546101A-05E0-442F-8DEF-91298647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20" y="1633134"/>
            <a:ext cx="14954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D0FDF18-5DCB-44E7-8A45-AA531F4A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15" y="1710807"/>
            <a:ext cx="1352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95F61-CB9D-4413-87C6-EC6F0A6C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002" y="5234111"/>
            <a:ext cx="2698889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05A1A-7AAA-414C-803E-6299C4CCA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94" y="5122682"/>
            <a:ext cx="2355971" cy="488975"/>
          </a:xfrm>
          <a:prstGeom prst="rect">
            <a:avLst/>
          </a:prstGeom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E625D91-1979-4A3D-97D3-A662168C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44" y="885688"/>
            <a:ext cx="3563611" cy="23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503349C-4F96-4073-B186-93E9785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" y="1134915"/>
            <a:ext cx="3154038" cy="26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0A00E-BE65-4D1F-A1A6-EEAA6B8C46D2}"/>
              </a:ext>
            </a:extLst>
          </p:cNvPr>
          <p:cNvSpPr txBox="1"/>
          <p:nvPr/>
        </p:nvSpPr>
        <p:spPr>
          <a:xfrm>
            <a:off x="7141820" y="4614459"/>
            <a:ext cx="610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fr-FR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OPERATION </a:t>
            </a:r>
            <a:r>
              <a:rPr lang="en-US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CE12D-29C0-4D20-B13D-081C7AFD0DD5}"/>
              </a:ext>
            </a:extLst>
          </p:cNvPr>
          <p:cNvSpPr txBox="1"/>
          <p:nvPr/>
        </p:nvSpPr>
        <p:spPr>
          <a:xfrm>
            <a:off x="2784475" y="4533560"/>
            <a:ext cx="2265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1800" b="1" i="0" u="none" strike="noStrike" baseline="0" dirty="0">
                <a:solidFill>
                  <a:srgbClr val="558C9A"/>
                </a:solidFill>
                <a:latin typeface="Arial" panose="020B0604020202020204" pitchFamily="34" charset="0"/>
              </a:rPr>
              <a:t>DEVELOP 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3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622DC-0D00-423D-B060-B4E7343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987299"/>
            <a:ext cx="11348033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8914"/>
      </p:ext>
    </p:extLst>
  </p:cSld>
  <p:clrMapOvr>
    <a:masterClrMapping/>
  </p:clrMapOvr>
</p:sld>
</file>

<file path=ppt/theme/theme1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785</Words>
  <Application>Microsoft Office PowerPoint</Application>
  <PresentationFormat>Widescreen</PresentationFormat>
  <Paragraphs>158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等线</vt:lpstr>
      <vt:lpstr>黑体</vt:lpstr>
      <vt:lpstr>Arial</vt:lpstr>
      <vt:lpstr>Calibri</vt:lpstr>
      <vt:lpstr>Calibri Light</vt:lpstr>
      <vt:lpstr>Courier New</vt:lpstr>
      <vt:lpstr>Times New Roman</vt:lpstr>
      <vt:lpstr>3_自定义设计方案</vt:lpstr>
      <vt:lpstr>Agenda</vt:lpstr>
      <vt:lpstr>01 DevOps Overview</vt:lpstr>
      <vt:lpstr>01 DevOps Overview</vt:lpstr>
      <vt:lpstr>Traditional Waterfall Model  </vt:lpstr>
      <vt:lpstr>Limitations of Waterfall Model  </vt:lpstr>
      <vt:lpstr>What is Agile Methodology?  </vt:lpstr>
      <vt:lpstr>Waterfall vs Agile  </vt:lpstr>
      <vt:lpstr>Limitations of Agile  </vt:lpstr>
      <vt:lpstr>What is DevOps?  </vt:lpstr>
      <vt:lpstr>What is DevOps?  </vt:lpstr>
      <vt:lpstr>What is DevOps?  </vt:lpstr>
      <vt:lpstr>DevOps Stages  </vt:lpstr>
      <vt:lpstr>Source Code Management  </vt:lpstr>
      <vt:lpstr>PowerPoint Presentation</vt:lpstr>
      <vt:lpstr>Source Code Management  </vt:lpstr>
      <vt:lpstr>GitHub Demo Video (future)</vt:lpstr>
      <vt:lpstr>Continuous Integration  </vt:lpstr>
      <vt:lpstr>devops</vt:lpstr>
      <vt:lpstr>Agenda</vt:lpstr>
      <vt:lpstr>PowerPoint Presentation</vt:lpstr>
      <vt:lpstr>Features Of Kubernetes   </vt:lpstr>
      <vt:lpstr>Working Of Kubernetes  </vt:lpstr>
      <vt:lpstr>Ansible Tower Dashboard</vt:lpstr>
      <vt:lpstr>Configuration Management</vt:lpstr>
      <vt:lpstr>PowerPoint Presentation</vt:lpstr>
      <vt:lpstr>Waterfall model</vt:lpstr>
      <vt:lpstr>Git hub demo</vt:lpstr>
      <vt:lpstr>PowerPoint Presentation</vt:lpstr>
      <vt:lpstr>Git lab demo</vt:lpstr>
      <vt:lpstr>demo</vt:lpstr>
      <vt:lpstr>PowerPoint Presentation</vt:lpstr>
      <vt:lpstr>Demo Lab Container Based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Cheng</dc:creator>
  <cp:lastModifiedBy>Alex Cheng</cp:lastModifiedBy>
  <cp:revision>3</cp:revision>
  <dcterms:created xsi:type="dcterms:W3CDTF">2021-01-22T17:47:49Z</dcterms:created>
  <dcterms:modified xsi:type="dcterms:W3CDTF">2021-01-23T00:52:32Z</dcterms:modified>
</cp:coreProperties>
</file>